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102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5A8F3697-B6CA-4C9D-829D-3B320660A5A4}"/>
              </a:ext>
            </a:extLst>
          </p:cNvPr>
          <p:cNvSpPr>
            <a:spLocks/>
          </p:cNvSpPr>
          <p:nvPr/>
        </p:nvSpPr>
        <p:spPr bwMode="auto">
          <a:xfrm>
            <a:off x="727952" y="754415"/>
            <a:ext cx="766597" cy="1725944"/>
          </a:xfrm>
          <a:custGeom>
            <a:avLst/>
            <a:gdLst>
              <a:gd name="T0" fmla="*/ 205 w 696"/>
              <a:gd name="T1" fmla="*/ 309 h 1567"/>
              <a:gd name="T2" fmla="*/ 172 w 696"/>
              <a:gd name="T3" fmla="*/ 361 h 1567"/>
              <a:gd name="T4" fmla="*/ 102 w 696"/>
              <a:gd name="T5" fmla="*/ 483 h 1567"/>
              <a:gd name="T6" fmla="*/ 48 w 696"/>
              <a:gd name="T7" fmla="*/ 489 h 1567"/>
              <a:gd name="T8" fmla="*/ 24 w 696"/>
              <a:gd name="T9" fmla="*/ 546 h 1567"/>
              <a:gd name="T10" fmla="*/ 13 w 696"/>
              <a:gd name="T11" fmla="*/ 608 h 1567"/>
              <a:gd name="T12" fmla="*/ 1 w 696"/>
              <a:gd name="T13" fmla="*/ 659 h 1567"/>
              <a:gd name="T14" fmla="*/ 32 w 696"/>
              <a:gd name="T15" fmla="*/ 688 h 1567"/>
              <a:gd name="T16" fmla="*/ 83 w 696"/>
              <a:gd name="T17" fmla="*/ 700 h 1567"/>
              <a:gd name="T18" fmla="*/ 164 w 696"/>
              <a:gd name="T19" fmla="*/ 698 h 1567"/>
              <a:gd name="T20" fmla="*/ 199 w 696"/>
              <a:gd name="T21" fmla="*/ 692 h 1567"/>
              <a:gd name="T22" fmla="*/ 227 w 696"/>
              <a:gd name="T23" fmla="*/ 617 h 1567"/>
              <a:gd name="T24" fmla="*/ 216 w 696"/>
              <a:gd name="T25" fmla="*/ 555 h 1567"/>
              <a:gd name="T26" fmla="*/ 227 w 696"/>
              <a:gd name="T27" fmla="*/ 463 h 1567"/>
              <a:gd name="T28" fmla="*/ 274 w 696"/>
              <a:gd name="T29" fmla="*/ 548 h 1567"/>
              <a:gd name="T30" fmla="*/ 246 w 696"/>
              <a:gd name="T31" fmla="*/ 686 h 1567"/>
              <a:gd name="T32" fmla="*/ 215 w 696"/>
              <a:gd name="T33" fmla="*/ 750 h 1567"/>
              <a:gd name="T34" fmla="*/ 124 w 696"/>
              <a:gd name="T35" fmla="*/ 1061 h 1567"/>
              <a:gd name="T36" fmla="*/ 52 w 696"/>
              <a:gd name="T37" fmla="*/ 1299 h 1567"/>
              <a:gd name="T38" fmla="*/ 43 w 696"/>
              <a:gd name="T39" fmla="*/ 1440 h 1567"/>
              <a:gd name="T40" fmla="*/ 32 w 696"/>
              <a:gd name="T41" fmla="*/ 1494 h 1567"/>
              <a:gd name="T42" fmla="*/ 13 w 696"/>
              <a:gd name="T43" fmla="*/ 1545 h 1567"/>
              <a:gd name="T44" fmla="*/ 36 w 696"/>
              <a:gd name="T45" fmla="*/ 1561 h 1567"/>
              <a:gd name="T46" fmla="*/ 98 w 696"/>
              <a:gd name="T47" fmla="*/ 1563 h 1567"/>
              <a:gd name="T48" fmla="*/ 117 w 696"/>
              <a:gd name="T49" fmla="*/ 1512 h 1567"/>
              <a:gd name="T50" fmla="*/ 119 w 696"/>
              <a:gd name="T51" fmla="*/ 1444 h 1567"/>
              <a:gd name="T52" fmla="*/ 149 w 696"/>
              <a:gd name="T53" fmla="*/ 1320 h 1567"/>
              <a:gd name="T54" fmla="*/ 240 w 696"/>
              <a:gd name="T55" fmla="*/ 1103 h 1567"/>
              <a:gd name="T56" fmla="*/ 358 w 696"/>
              <a:gd name="T57" fmla="*/ 965 h 1567"/>
              <a:gd name="T58" fmla="*/ 369 w 696"/>
              <a:gd name="T59" fmla="*/ 996 h 1567"/>
              <a:gd name="T60" fmla="*/ 386 w 696"/>
              <a:gd name="T61" fmla="*/ 1207 h 1567"/>
              <a:gd name="T62" fmla="*/ 455 w 696"/>
              <a:gd name="T63" fmla="*/ 1220 h 1567"/>
              <a:gd name="T64" fmla="*/ 511 w 696"/>
              <a:gd name="T65" fmla="*/ 1207 h 1567"/>
              <a:gd name="T66" fmla="*/ 536 w 696"/>
              <a:gd name="T67" fmla="*/ 1202 h 1567"/>
              <a:gd name="T68" fmla="*/ 558 w 696"/>
              <a:gd name="T69" fmla="*/ 1228 h 1567"/>
              <a:gd name="T70" fmla="*/ 582 w 696"/>
              <a:gd name="T71" fmla="*/ 1217 h 1567"/>
              <a:gd name="T72" fmla="*/ 606 w 696"/>
              <a:gd name="T73" fmla="*/ 1128 h 1567"/>
              <a:gd name="T74" fmla="*/ 609 w 696"/>
              <a:gd name="T75" fmla="*/ 1047 h 1567"/>
              <a:gd name="T76" fmla="*/ 585 w 696"/>
              <a:gd name="T77" fmla="*/ 1040 h 1567"/>
              <a:gd name="T78" fmla="*/ 552 w 696"/>
              <a:gd name="T79" fmla="*/ 967 h 1567"/>
              <a:gd name="T80" fmla="*/ 603 w 696"/>
              <a:gd name="T81" fmla="*/ 799 h 1567"/>
              <a:gd name="T82" fmla="*/ 654 w 696"/>
              <a:gd name="T83" fmla="*/ 773 h 1567"/>
              <a:gd name="T84" fmla="*/ 650 w 696"/>
              <a:gd name="T85" fmla="*/ 750 h 1567"/>
              <a:gd name="T86" fmla="*/ 600 w 696"/>
              <a:gd name="T87" fmla="*/ 662 h 1567"/>
              <a:gd name="T88" fmla="*/ 669 w 696"/>
              <a:gd name="T89" fmla="*/ 653 h 1567"/>
              <a:gd name="T90" fmla="*/ 686 w 696"/>
              <a:gd name="T91" fmla="*/ 630 h 1567"/>
              <a:gd name="T92" fmla="*/ 671 w 696"/>
              <a:gd name="T93" fmla="*/ 543 h 1567"/>
              <a:gd name="T94" fmla="*/ 639 w 696"/>
              <a:gd name="T95" fmla="*/ 363 h 1567"/>
              <a:gd name="T96" fmla="*/ 606 w 696"/>
              <a:gd name="T97" fmla="*/ 315 h 1567"/>
              <a:gd name="T98" fmla="*/ 528 w 696"/>
              <a:gd name="T99" fmla="*/ 266 h 1567"/>
              <a:gd name="T100" fmla="*/ 526 w 696"/>
              <a:gd name="T101" fmla="*/ 224 h 1567"/>
              <a:gd name="T102" fmla="*/ 536 w 696"/>
              <a:gd name="T103" fmla="*/ 132 h 1567"/>
              <a:gd name="T104" fmla="*/ 512 w 696"/>
              <a:gd name="T105" fmla="*/ 43 h 1567"/>
              <a:gd name="T106" fmla="*/ 500 w 696"/>
              <a:gd name="T107" fmla="*/ 13 h 1567"/>
              <a:gd name="T108" fmla="*/ 462 w 696"/>
              <a:gd name="T109" fmla="*/ 5 h 1567"/>
              <a:gd name="T110" fmla="*/ 422 w 696"/>
              <a:gd name="T111" fmla="*/ 4 h 1567"/>
              <a:gd name="T112" fmla="*/ 414 w 696"/>
              <a:gd name="T113" fmla="*/ 4 h 1567"/>
              <a:gd name="T114" fmla="*/ 381 w 696"/>
              <a:gd name="T115" fmla="*/ 19 h 1567"/>
              <a:gd name="T116" fmla="*/ 332 w 696"/>
              <a:gd name="T117" fmla="*/ 33 h 1567"/>
              <a:gd name="T118" fmla="*/ 322 w 696"/>
              <a:gd name="T119" fmla="*/ 59 h 1567"/>
              <a:gd name="T120" fmla="*/ 323 w 696"/>
              <a:gd name="T121" fmla="*/ 114 h 1567"/>
              <a:gd name="T122" fmla="*/ 342 w 696"/>
              <a:gd name="T123" fmla="*/ 199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6" h="1567">
                <a:moveTo>
                  <a:pt x="354" y="224"/>
                </a:moveTo>
                <a:lnTo>
                  <a:pt x="343" y="253"/>
                </a:lnTo>
                <a:lnTo>
                  <a:pt x="235" y="288"/>
                </a:lnTo>
                <a:lnTo>
                  <a:pt x="235" y="288"/>
                </a:lnTo>
                <a:lnTo>
                  <a:pt x="217" y="299"/>
                </a:lnTo>
                <a:lnTo>
                  <a:pt x="205" y="309"/>
                </a:lnTo>
                <a:lnTo>
                  <a:pt x="201" y="314"/>
                </a:lnTo>
                <a:lnTo>
                  <a:pt x="199" y="316"/>
                </a:lnTo>
                <a:lnTo>
                  <a:pt x="199" y="316"/>
                </a:lnTo>
                <a:lnTo>
                  <a:pt x="196" y="322"/>
                </a:lnTo>
                <a:lnTo>
                  <a:pt x="190" y="332"/>
                </a:lnTo>
                <a:lnTo>
                  <a:pt x="172" y="361"/>
                </a:lnTo>
                <a:lnTo>
                  <a:pt x="155" y="390"/>
                </a:lnTo>
                <a:lnTo>
                  <a:pt x="149" y="402"/>
                </a:lnTo>
                <a:lnTo>
                  <a:pt x="145" y="411"/>
                </a:lnTo>
                <a:lnTo>
                  <a:pt x="138" y="432"/>
                </a:lnTo>
                <a:lnTo>
                  <a:pt x="102" y="483"/>
                </a:lnTo>
                <a:lnTo>
                  <a:pt x="102" y="483"/>
                </a:lnTo>
                <a:lnTo>
                  <a:pt x="84" y="483"/>
                </a:lnTo>
                <a:lnTo>
                  <a:pt x="69" y="484"/>
                </a:lnTo>
                <a:lnTo>
                  <a:pt x="62" y="485"/>
                </a:lnTo>
                <a:lnTo>
                  <a:pt x="54" y="487"/>
                </a:lnTo>
                <a:lnTo>
                  <a:pt x="54" y="487"/>
                </a:lnTo>
                <a:lnTo>
                  <a:pt x="48" y="489"/>
                </a:lnTo>
                <a:lnTo>
                  <a:pt x="43" y="494"/>
                </a:lnTo>
                <a:lnTo>
                  <a:pt x="39" y="501"/>
                </a:lnTo>
                <a:lnTo>
                  <a:pt x="36" y="509"/>
                </a:lnTo>
                <a:lnTo>
                  <a:pt x="29" y="526"/>
                </a:lnTo>
                <a:lnTo>
                  <a:pt x="24" y="546"/>
                </a:lnTo>
                <a:lnTo>
                  <a:pt x="24" y="546"/>
                </a:lnTo>
                <a:lnTo>
                  <a:pt x="21" y="556"/>
                </a:lnTo>
                <a:lnTo>
                  <a:pt x="20" y="565"/>
                </a:lnTo>
                <a:lnTo>
                  <a:pt x="17" y="584"/>
                </a:lnTo>
                <a:lnTo>
                  <a:pt x="17" y="602"/>
                </a:lnTo>
                <a:lnTo>
                  <a:pt x="17" y="602"/>
                </a:lnTo>
                <a:lnTo>
                  <a:pt x="13" y="608"/>
                </a:lnTo>
                <a:lnTo>
                  <a:pt x="7" y="626"/>
                </a:lnTo>
                <a:lnTo>
                  <a:pt x="3" y="635"/>
                </a:lnTo>
                <a:lnTo>
                  <a:pt x="1" y="645"/>
                </a:lnTo>
                <a:lnTo>
                  <a:pt x="0" y="653"/>
                </a:lnTo>
                <a:lnTo>
                  <a:pt x="1" y="659"/>
                </a:lnTo>
                <a:lnTo>
                  <a:pt x="1" y="659"/>
                </a:lnTo>
                <a:lnTo>
                  <a:pt x="5" y="668"/>
                </a:lnTo>
                <a:lnTo>
                  <a:pt x="10" y="673"/>
                </a:lnTo>
                <a:lnTo>
                  <a:pt x="16" y="676"/>
                </a:lnTo>
                <a:lnTo>
                  <a:pt x="24" y="682"/>
                </a:lnTo>
                <a:lnTo>
                  <a:pt x="24" y="682"/>
                </a:lnTo>
                <a:lnTo>
                  <a:pt x="32" y="688"/>
                </a:lnTo>
                <a:lnTo>
                  <a:pt x="38" y="692"/>
                </a:lnTo>
                <a:lnTo>
                  <a:pt x="58" y="699"/>
                </a:lnTo>
                <a:lnTo>
                  <a:pt x="58" y="699"/>
                </a:lnTo>
                <a:lnTo>
                  <a:pt x="66" y="702"/>
                </a:lnTo>
                <a:lnTo>
                  <a:pt x="74" y="702"/>
                </a:lnTo>
                <a:lnTo>
                  <a:pt x="83" y="700"/>
                </a:lnTo>
                <a:lnTo>
                  <a:pt x="92" y="698"/>
                </a:lnTo>
                <a:lnTo>
                  <a:pt x="105" y="693"/>
                </a:lnTo>
                <a:lnTo>
                  <a:pt x="110" y="691"/>
                </a:lnTo>
                <a:lnTo>
                  <a:pt x="110" y="691"/>
                </a:lnTo>
                <a:lnTo>
                  <a:pt x="139" y="695"/>
                </a:lnTo>
                <a:lnTo>
                  <a:pt x="164" y="698"/>
                </a:lnTo>
                <a:lnTo>
                  <a:pt x="176" y="698"/>
                </a:lnTo>
                <a:lnTo>
                  <a:pt x="186" y="698"/>
                </a:lnTo>
                <a:lnTo>
                  <a:pt x="186" y="698"/>
                </a:lnTo>
                <a:lnTo>
                  <a:pt x="191" y="697"/>
                </a:lnTo>
                <a:lnTo>
                  <a:pt x="195" y="694"/>
                </a:lnTo>
                <a:lnTo>
                  <a:pt x="199" y="692"/>
                </a:lnTo>
                <a:lnTo>
                  <a:pt x="202" y="687"/>
                </a:lnTo>
                <a:lnTo>
                  <a:pt x="210" y="677"/>
                </a:lnTo>
                <a:lnTo>
                  <a:pt x="216" y="664"/>
                </a:lnTo>
                <a:lnTo>
                  <a:pt x="221" y="649"/>
                </a:lnTo>
                <a:lnTo>
                  <a:pt x="225" y="633"/>
                </a:lnTo>
                <a:lnTo>
                  <a:pt x="227" y="617"/>
                </a:lnTo>
                <a:lnTo>
                  <a:pt x="227" y="600"/>
                </a:lnTo>
                <a:lnTo>
                  <a:pt x="227" y="600"/>
                </a:lnTo>
                <a:lnTo>
                  <a:pt x="227" y="592"/>
                </a:lnTo>
                <a:lnTo>
                  <a:pt x="226" y="584"/>
                </a:lnTo>
                <a:lnTo>
                  <a:pt x="222" y="569"/>
                </a:lnTo>
                <a:lnTo>
                  <a:pt x="216" y="555"/>
                </a:lnTo>
                <a:lnTo>
                  <a:pt x="210" y="543"/>
                </a:lnTo>
                <a:lnTo>
                  <a:pt x="202" y="533"/>
                </a:lnTo>
                <a:lnTo>
                  <a:pt x="197" y="525"/>
                </a:lnTo>
                <a:lnTo>
                  <a:pt x="191" y="519"/>
                </a:lnTo>
                <a:lnTo>
                  <a:pt x="214" y="464"/>
                </a:lnTo>
                <a:lnTo>
                  <a:pt x="227" y="463"/>
                </a:lnTo>
                <a:lnTo>
                  <a:pt x="242" y="454"/>
                </a:lnTo>
                <a:lnTo>
                  <a:pt x="242" y="454"/>
                </a:lnTo>
                <a:lnTo>
                  <a:pt x="257" y="495"/>
                </a:lnTo>
                <a:lnTo>
                  <a:pt x="268" y="528"/>
                </a:lnTo>
                <a:lnTo>
                  <a:pt x="272" y="540"/>
                </a:lnTo>
                <a:lnTo>
                  <a:pt x="274" y="548"/>
                </a:lnTo>
                <a:lnTo>
                  <a:pt x="274" y="548"/>
                </a:lnTo>
                <a:lnTo>
                  <a:pt x="274" y="557"/>
                </a:lnTo>
                <a:lnTo>
                  <a:pt x="271" y="574"/>
                </a:lnTo>
                <a:lnTo>
                  <a:pt x="262" y="618"/>
                </a:lnTo>
                <a:lnTo>
                  <a:pt x="252" y="662"/>
                </a:lnTo>
                <a:lnTo>
                  <a:pt x="246" y="686"/>
                </a:lnTo>
                <a:lnTo>
                  <a:pt x="246" y="686"/>
                </a:lnTo>
                <a:lnTo>
                  <a:pt x="227" y="720"/>
                </a:lnTo>
                <a:lnTo>
                  <a:pt x="218" y="740"/>
                </a:lnTo>
                <a:lnTo>
                  <a:pt x="215" y="748"/>
                </a:lnTo>
                <a:lnTo>
                  <a:pt x="215" y="750"/>
                </a:lnTo>
                <a:lnTo>
                  <a:pt x="215" y="750"/>
                </a:lnTo>
                <a:lnTo>
                  <a:pt x="216" y="753"/>
                </a:lnTo>
                <a:lnTo>
                  <a:pt x="217" y="756"/>
                </a:lnTo>
                <a:lnTo>
                  <a:pt x="217" y="761"/>
                </a:lnTo>
                <a:lnTo>
                  <a:pt x="217" y="761"/>
                </a:lnTo>
                <a:lnTo>
                  <a:pt x="163" y="939"/>
                </a:lnTo>
                <a:lnTo>
                  <a:pt x="124" y="1061"/>
                </a:lnTo>
                <a:lnTo>
                  <a:pt x="105" y="1118"/>
                </a:lnTo>
                <a:lnTo>
                  <a:pt x="105" y="1118"/>
                </a:lnTo>
                <a:lnTo>
                  <a:pt x="95" y="1146"/>
                </a:lnTo>
                <a:lnTo>
                  <a:pt x="78" y="1205"/>
                </a:lnTo>
                <a:lnTo>
                  <a:pt x="59" y="1271"/>
                </a:lnTo>
                <a:lnTo>
                  <a:pt x="52" y="1299"/>
                </a:lnTo>
                <a:lnTo>
                  <a:pt x="47" y="1317"/>
                </a:lnTo>
                <a:lnTo>
                  <a:pt x="47" y="1317"/>
                </a:lnTo>
                <a:lnTo>
                  <a:pt x="46" y="1335"/>
                </a:lnTo>
                <a:lnTo>
                  <a:pt x="44" y="1358"/>
                </a:lnTo>
                <a:lnTo>
                  <a:pt x="43" y="1413"/>
                </a:lnTo>
                <a:lnTo>
                  <a:pt x="43" y="1440"/>
                </a:lnTo>
                <a:lnTo>
                  <a:pt x="42" y="1463"/>
                </a:lnTo>
                <a:lnTo>
                  <a:pt x="39" y="1480"/>
                </a:lnTo>
                <a:lnTo>
                  <a:pt x="38" y="1486"/>
                </a:lnTo>
                <a:lnTo>
                  <a:pt x="37" y="1489"/>
                </a:lnTo>
                <a:lnTo>
                  <a:pt x="37" y="1489"/>
                </a:lnTo>
                <a:lnTo>
                  <a:pt x="32" y="1494"/>
                </a:lnTo>
                <a:lnTo>
                  <a:pt x="27" y="1501"/>
                </a:lnTo>
                <a:lnTo>
                  <a:pt x="22" y="1511"/>
                </a:lnTo>
                <a:lnTo>
                  <a:pt x="17" y="1521"/>
                </a:lnTo>
                <a:lnTo>
                  <a:pt x="13" y="1531"/>
                </a:lnTo>
                <a:lnTo>
                  <a:pt x="12" y="1541"/>
                </a:lnTo>
                <a:lnTo>
                  <a:pt x="13" y="1545"/>
                </a:lnTo>
                <a:lnTo>
                  <a:pt x="13" y="1549"/>
                </a:lnTo>
                <a:lnTo>
                  <a:pt x="16" y="1552"/>
                </a:lnTo>
                <a:lnTo>
                  <a:pt x="18" y="1554"/>
                </a:lnTo>
                <a:lnTo>
                  <a:pt x="18" y="1554"/>
                </a:lnTo>
                <a:lnTo>
                  <a:pt x="26" y="1558"/>
                </a:lnTo>
                <a:lnTo>
                  <a:pt x="36" y="1561"/>
                </a:lnTo>
                <a:lnTo>
                  <a:pt x="47" y="1563"/>
                </a:lnTo>
                <a:lnTo>
                  <a:pt x="58" y="1566"/>
                </a:lnTo>
                <a:lnTo>
                  <a:pt x="69" y="1567"/>
                </a:lnTo>
                <a:lnTo>
                  <a:pt x="80" y="1567"/>
                </a:lnTo>
                <a:lnTo>
                  <a:pt x="89" y="1566"/>
                </a:lnTo>
                <a:lnTo>
                  <a:pt x="98" y="1563"/>
                </a:lnTo>
                <a:lnTo>
                  <a:pt x="98" y="1563"/>
                </a:lnTo>
                <a:lnTo>
                  <a:pt x="102" y="1561"/>
                </a:lnTo>
                <a:lnTo>
                  <a:pt x="104" y="1557"/>
                </a:lnTo>
                <a:lnTo>
                  <a:pt x="109" y="1545"/>
                </a:lnTo>
                <a:lnTo>
                  <a:pt x="114" y="1530"/>
                </a:lnTo>
                <a:lnTo>
                  <a:pt x="117" y="1512"/>
                </a:lnTo>
                <a:lnTo>
                  <a:pt x="119" y="1495"/>
                </a:lnTo>
                <a:lnTo>
                  <a:pt x="120" y="1479"/>
                </a:lnTo>
                <a:lnTo>
                  <a:pt x="120" y="1465"/>
                </a:lnTo>
                <a:lnTo>
                  <a:pt x="119" y="1455"/>
                </a:lnTo>
                <a:lnTo>
                  <a:pt x="119" y="1455"/>
                </a:lnTo>
                <a:lnTo>
                  <a:pt x="119" y="1444"/>
                </a:lnTo>
                <a:lnTo>
                  <a:pt x="120" y="1429"/>
                </a:lnTo>
                <a:lnTo>
                  <a:pt x="124" y="1411"/>
                </a:lnTo>
                <a:lnTo>
                  <a:pt x="128" y="1389"/>
                </a:lnTo>
                <a:lnTo>
                  <a:pt x="134" y="1366"/>
                </a:lnTo>
                <a:lnTo>
                  <a:pt x="141" y="1342"/>
                </a:lnTo>
                <a:lnTo>
                  <a:pt x="149" y="1320"/>
                </a:lnTo>
                <a:lnTo>
                  <a:pt x="158" y="1300"/>
                </a:lnTo>
                <a:lnTo>
                  <a:pt x="158" y="1300"/>
                </a:lnTo>
                <a:lnTo>
                  <a:pt x="180" y="1248"/>
                </a:lnTo>
                <a:lnTo>
                  <a:pt x="206" y="1182"/>
                </a:lnTo>
                <a:lnTo>
                  <a:pt x="230" y="1123"/>
                </a:lnTo>
                <a:lnTo>
                  <a:pt x="240" y="1103"/>
                </a:lnTo>
                <a:lnTo>
                  <a:pt x="246" y="1092"/>
                </a:lnTo>
                <a:lnTo>
                  <a:pt x="246" y="1092"/>
                </a:lnTo>
                <a:lnTo>
                  <a:pt x="268" y="1065"/>
                </a:lnTo>
                <a:lnTo>
                  <a:pt x="308" y="1020"/>
                </a:lnTo>
                <a:lnTo>
                  <a:pt x="345" y="979"/>
                </a:lnTo>
                <a:lnTo>
                  <a:pt x="358" y="965"/>
                </a:lnTo>
                <a:lnTo>
                  <a:pt x="363" y="963"/>
                </a:lnTo>
                <a:lnTo>
                  <a:pt x="364" y="962"/>
                </a:lnTo>
                <a:lnTo>
                  <a:pt x="364" y="962"/>
                </a:lnTo>
                <a:lnTo>
                  <a:pt x="365" y="964"/>
                </a:lnTo>
                <a:lnTo>
                  <a:pt x="366" y="972"/>
                </a:lnTo>
                <a:lnTo>
                  <a:pt x="369" y="996"/>
                </a:lnTo>
                <a:lnTo>
                  <a:pt x="374" y="1074"/>
                </a:lnTo>
                <a:lnTo>
                  <a:pt x="379" y="1154"/>
                </a:lnTo>
                <a:lnTo>
                  <a:pt x="383" y="1200"/>
                </a:lnTo>
                <a:lnTo>
                  <a:pt x="383" y="1200"/>
                </a:lnTo>
                <a:lnTo>
                  <a:pt x="384" y="1204"/>
                </a:lnTo>
                <a:lnTo>
                  <a:pt x="386" y="1207"/>
                </a:lnTo>
                <a:lnTo>
                  <a:pt x="390" y="1210"/>
                </a:lnTo>
                <a:lnTo>
                  <a:pt x="395" y="1213"/>
                </a:lnTo>
                <a:lnTo>
                  <a:pt x="407" y="1217"/>
                </a:lnTo>
                <a:lnTo>
                  <a:pt x="422" y="1219"/>
                </a:lnTo>
                <a:lnTo>
                  <a:pt x="439" y="1220"/>
                </a:lnTo>
                <a:lnTo>
                  <a:pt x="455" y="1220"/>
                </a:lnTo>
                <a:lnTo>
                  <a:pt x="470" y="1220"/>
                </a:lnTo>
                <a:lnTo>
                  <a:pt x="482" y="1218"/>
                </a:lnTo>
                <a:lnTo>
                  <a:pt x="482" y="1218"/>
                </a:lnTo>
                <a:lnTo>
                  <a:pt x="492" y="1215"/>
                </a:lnTo>
                <a:lnTo>
                  <a:pt x="502" y="1212"/>
                </a:lnTo>
                <a:lnTo>
                  <a:pt x="511" y="1207"/>
                </a:lnTo>
                <a:lnTo>
                  <a:pt x="518" y="1202"/>
                </a:lnTo>
                <a:lnTo>
                  <a:pt x="529" y="1193"/>
                </a:lnTo>
                <a:lnTo>
                  <a:pt x="534" y="1189"/>
                </a:lnTo>
                <a:lnTo>
                  <a:pt x="534" y="1189"/>
                </a:lnTo>
                <a:lnTo>
                  <a:pt x="534" y="1195"/>
                </a:lnTo>
                <a:lnTo>
                  <a:pt x="536" y="1202"/>
                </a:lnTo>
                <a:lnTo>
                  <a:pt x="537" y="1209"/>
                </a:lnTo>
                <a:lnTo>
                  <a:pt x="541" y="1215"/>
                </a:lnTo>
                <a:lnTo>
                  <a:pt x="546" y="1223"/>
                </a:lnTo>
                <a:lnTo>
                  <a:pt x="549" y="1225"/>
                </a:lnTo>
                <a:lnTo>
                  <a:pt x="553" y="1226"/>
                </a:lnTo>
                <a:lnTo>
                  <a:pt x="558" y="1228"/>
                </a:lnTo>
                <a:lnTo>
                  <a:pt x="563" y="1229"/>
                </a:lnTo>
                <a:lnTo>
                  <a:pt x="563" y="1229"/>
                </a:lnTo>
                <a:lnTo>
                  <a:pt x="568" y="1228"/>
                </a:lnTo>
                <a:lnTo>
                  <a:pt x="573" y="1226"/>
                </a:lnTo>
                <a:lnTo>
                  <a:pt x="577" y="1221"/>
                </a:lnTo>
                <a:lnTo>
                  <a:pt x="582" y="1217"/>
                </a:lnTo>
                <a:lnTo>
                  <a:pt x="585" y="1210"/>
                </a:lnTo>
                <a:lnTo>
                  <a:pt x="588" y="1204"/>
                </a:lnTo>
                <a:lnTo>
                  <a:pt x="594" y="1188"/>
                </a:lnTo>
                <a:lnTo>
                  <a:pt x="598" y="1171"/>
                </a:lnTo>
                <a:lnTo>
                  <a:pt x="601" y="1154"/>
                </a:lnTo>
                <a:lnTo>
                  <a:pt x="606" y="1128"/>
                </a:lnTo>
                <a:lnTo>
                  <a:pt x="606" y="1128"/>
                </a:lnTo>
                <a:lnTo>
                  <a:pt x="609" y="1106"/>
                </a:lnTo>
                <a:lnTo>
                  <a:pt x="611" y="1080"/>
                </a:lnTo>
                <a:lnTo>
                  <a:pt x="611" y="1067"/>
                </a:lnTo>
                <a:lnTo>
                  <a:pt x="611" y="1056"/>
                </a:lnTo>
                <a:lnTo>
                  <a:pt x="609" y="1047"/>
                </a:lnTo>
                <a:lnTo>
                  <a:pt x="608" y="1045"/>
                </a:lnTo>
                <a:lnTo>
                  <a:pt x="606" y="1042"/>
                </a:lnTo>
                <a:lnTo>
                  <a:pt x="606" y="1042"/>
                </a:lnTo>
                <a:lnTo>
                  <a:pt x="600" y="1041"/>
                </a:lnTo>
                <a:lnTo>
                  <a:pt x="593" y="1040"/>
                </a:lnTo>
                <a:lnTo>
                  <a:pt x="585" y="1040"/>
                </a:lnTo>
                <a:lnTo>
                  <a:pt x="577" y="1041"/>
                </a:lnTo>
                <a:lnTo>
                  <a:pt x="560" y="1044"/>
                </a:lnTo>
                <a:lnTo>
                  <a:pt x="550" y="1045"/>
                </a:lnTo>
                <a:lnTo>
                  <a:pt x="518" y="1045"/>
                </a:lnTo>
                <a:lnTo>
                  <a:pt x="531" y="974"/>
                </a:lnTo>
                <a:lnTo>
                  <a:pt x="552" y="967"/>
                </a:lnTo>
                <a:lnTo>
                  <a:pt x="552" y="967"/>
                </a:lnTo>
                <a:lnTo>
                  <a:pt x="568" y="919"/>
                </a:lnTo>
                <a:lnTo>
                  <a:pt x="592" y="845"/>
                </a:lnTo>
                <a:lnTo>
                  <a:pt x="592" y="845"/>
                </a:lnTo>
                <a:lnTo>
                  <a:pt x="599" y="819"/>
                </a:lnTo>
                <a:lnTo>
                  <a:pt x="603" y="799"/>
                </a:lnTo>
                <a:lnTo>
                  <a:pt x="606" y="783"/>
                </a:lnTo>
                <a:lnTo>
                  <a:pt x="606" y="783"/>
                </a:lnTo>
                <a:lnTo>
                  <a:pt x="615" y="781"/>
                </a:lnTo>
                <a:lnTo>
                  <a:pt x="635" y="778"/>
                </a:lnTo>
                <a:lnTo>
                  <a:pt x="646" y="775"/>
                </a:lnTo>
                <a:lnTo>
                  <a:pt x="654" y="773"/>
                </a:lnTo>
                <a:lnTo>
                  <a:pt x="660" y="769"/>
                </a:lnTo>
                <a:lnTo>
                  <a:pt x="660" y="766"/>
                </a:lnTo>
                <a:lnTo>
                  <a:pt x="660" y="765"/>
                </a:lnTo>
                <a:lnTo>
                  <a:pt x="660" y="765"/>
                </a:lnTo>
                <a:lnTo>
                  <a:pt x="655" y="758"/>
                </a:lnTo>
                <a:lnTo>
                  <a:pt x="650" y="750"/>
                </a:lnTo>
                <a:lnTo>
                  <a:pt x="643" y="741"/>
                </a:lnTo>
                <a:lnTo>
                  <a:pt x="635" y="729"/>
                </a:lnTo>
                <a:lnTo>
                  <a:pt x="635" y="729"/>
                </a:lnTo>
                <a:lnTo>
                  <a:pt x="613" y="687"/>
                </a:lnTo>
                <a:lnTo>
                  <a:pt x="600" y="662"/>
                </a:lnTo>
                <a:lnTo>
                  <a:pt x="600" y="662"/>
                </a:lnTo>
                <a:lnTo>
                  <a:pt x="611" y="662"/>
                </a:lnTo>
                <a:lnTo>
                  <a:pt x="621" y="662"/>
                </a:lnTo>
                <a:lnTo>
                  <a:pt x="635" y="662"/>
                </a:lnTo>
                <a:lnTo>
                  <a:pt x="649" y="659"/>
                </a:lnTo>
                <a:lnTo>
                  <a:pt x="662" y="657"/>
                </a:lnTo>
                <a:lnTo>
                  <a:pt x="669" y="653"/>
                </a:lnTo>
                <a:lnTo>
                  <a:pt x="674" y="651"/>
                </a:lnTo>
                <a:lnTo>
                  <a:pt x="679" y="647"/>
                </a:lnTo>
                <a:lnTo>
                  <a:pt x="681" y="642"/>
                </a:lnTo>
                <a:lnTo>
                  <a:pt x="681" y="642"/>
                </a:lnTo>
                <a:lnTo>
                  <a:pt x="684" y="636"/>
                </a:lnTo>
                <a:lnTo>
                  <a:pt x="686" y="630"/>
                </a:lnTo>
                <a:lnTo>
                  <a:pt x="686" y="621"/>
                </a:lnTo>
                <a:lnTo>
                  <a:pt x="686" y="612"/>
                </a:lnTo>
                <a:lnTo>
                  <a:pt x="684" y="594"/>
                </a:lnTo>
                <a:lnTo>
                  <a:pt x="680" y="575"/>
                </a:lnTo>
                <a:lnTo>
                  <a:pt x="676" y="557"/>
                </a:lnTo>
                <a:lnTo>
                  <a:pt x="671" y="543"/>
                </a:lnTo>
                <a:lnTo>
                  <a:pt x="667" y="528"/>
                </a:lnTo>
                <a:lnTo>
                  <a:pt x="696" y="515"/>
                </a:lnTo>
                <a:lnTo>
                  <a:pt x="696" y="515"/>
                </a:lnTo>
                <a:lnTo>
                  <a:pt x="669" y="439"/>
                </a:lnTo>
                <a:lnTo>
                  <a:pt x="646" y="385"/>
                </a:lnTo>
                <a:lnTo>
                  <a:pt x="639" y="363"/>
                </a:lnTo>
                <a:lnTo>
                  <a:pt x="633" y="352"/>
                </a:lnTo>
                <a:lnTo>
                  <a:pt x="633" y="352"/>
                </a:lnTo>
                <a:lnTo>
                  <a:pt x="620" y="331"/>
                </a:lnTo>
                <a:lnTo>
                  <a:pt x="614" y="322"/>
                </a:lnTo>
                <a:lnTo>
                  <a:pt x="610" y="319"/>
                </a:lnTo>
                <a:lnTo>
                  <a:pt x="606" y="315"/>
                </a:lnTo>
                <a:lnTo>
                  <a:pt x="606" y="315"/>
                </a:lnTo>
                <a:lnTo>
                  <a:pt x="592" y="306"/>
                </a:lnTo>
                <a:lnTo>
                  <a:pt x="574" y="298"/>
                </a:lnTo>
                <a:lnTo>
                  <a:pt x="552" y="286"/>
                </a:lnTo>
                <a:lnTo>
                  <a:pt x="532" y="276"/>
                </a:lnTo>
                <a:lnTo>
                  <a:pt x="528" y="266"/>
                </a:lnTo>
                <a:lnTo>
                  <a:pt x="507" y="255"/>
                </a:lnTo>
                <a:lnTo>
                  <a:pt x="507" y="255"/>
                </a:lnTo>
                <a:lnTo>
                  <a:pt x="509" y="252"/>
                </a:lnTo>
                <a:lnTo>
                  <a:pt x="518" y="240"/>
                </a:lnTo>
                <a:lnTo>
                  <a:pt x="522" y="233"/>
                </a:lnTo>
                <a:lnTo>
                  <a:pt x="526" y="224"/>
                </a:lnTo>
                <a:lnTo>
                  <a:pt x="529" y="215"/>
                </a:lnTo>
                <a:lnTo>
                  <a:pt x="532" y="204"/>
                </a:lnTo>
                <a:lnTo>
                  <a:pt x="532" y="204"/>
                </a:lnTo>
                <a:lnTo>
                  <a:pt x="536" y="179"/>
                </a:lnTo>
                <a:lnTo>
                  <a:pt x="536" y="148"/>
                </a:lnTo>
                <a:lnTo>
                  <a:pt x="536" y="132"/>
                </a:lnTo>
                <a:lnTo>
                  <a:pt x="533" y="115"/>
                </a:lnTo>
                <a:lnTo>
                  <a:pt x="531" y="99"/>
                </a:lnTo>
                <a:lnTo>
                  <a:pt x="527" y="84"/>
                </a:lnTo>
                <a:lnTo>
                  <a:pt x="527" y="84"/>
                </a:lnTo>
                <a:lnTo>
                  <a:pt x="514" y="49"/>
                </a:lnTo>
                <a:lnTo>
                  <a:pt x="512" y="43"/>
                </a:lnTo>
                <a:lnTo>
                  <a:pt x="512" y="43"/>
                </a:lnTo>
                <a:lnTo>
                  <a:pt x="512" y="30"/>
                </a:lnTo>
                <a:lnTo>
                  <a:pt x="512" y="20"/>
                </a:lnTo>
                <a:lnTo>
                  <a:pt x="504" y="17"/>
                </a:lnTo>
                <a:lnTo>
                  <a:pt x="504" y="17"/>
                </a:lnTo>
                <a:lnTo>
                  <a:pt x="500" y="13"/>
                </a:lnTo>
                <a:lnTo>
                  <a:pt x="495" y="9"/>
                </a:lnTo>
                <a:lnTo>
                  <a:pt x="487" y="5"/>
                </a:lnTo>
                <a:lnTo>
                  <a:pt x="487" y="5"/>
                </a:lnTo>
                <a:lnTo>
                  <a:pt x="480" y="4"/>
                </a:lnTo>
                <a:lnTo>
                  <a:pt x="473" y="4"/>
                </a:lnTo>
                <a:lnTo>
                  <a:pt x="462" y="5"/>
                </a:lnTo>
                <a:lnTo>
                  <a:pt x="462" y="5"/>
                </a:lnTo>
                <a:lnTo>
                  <a:pt x="447" y="5"/>
                </a:lnTo>
                <a:lnTo>
                  <a:pt x="439" y="5"/>
                </a:lnTo>
                <a:lnTo>
                  <a:pt x="439" y="5"/>
                </a:lnTo>
                <a:lnTo>
                  <a:pt x="430" y="5"/>
                </a:lnTo>
                <a:lnTo>
                  <a:pt x="422" y="4"/>
                </a:lnTo>
                <a:lnTo>
                  <a:pt x="422" y="4"/>
                </a:lnTo>
                <a:lnTo>
                  <a:pt x="422" y="3"/>
                </a:lnTo>
                <a:lnTo>
                  <a:pt x="421" y="0"/>
                </a:lnTo>
                <a:lnTo>
                  <a:pt x="420" y="0"/>
                </a:lnTo>
                <a:lnTo>
                  <a:pt x="419" y="0"/>
                </a:lnTo>
                <a:lnTo>
                  <a:pt x="414" y="4"/>
                </a:lnTo>
                <a:lnTo>
                  <a:pt x="414" y="4"/>
                </a:lnTo>
                <a:lnTo>
                  <a:pt x="404" y="12"/>
                </a:lnTo>
                <a:lnTo>
                  <a:pt x="395" y="15"/>
                </a:lnTo>
                <a:lnTo>
                  <a:pt x="395" y="15"/>
                </a:lnTo>
                <a:lnTo>
                  <a:pt x="386" y="18"/>
                </a:lnTo>
                <a:lnTo>
                  <a:pt x="381" y="19"/>
                </a:lnTo>
                <a:lnTo>
                  <a:pt x="375" y="19"/>
                </a:lnTo>
                <a:lnTo>
                  <a:pt x="375" y="19"/>
                </a:lnTo>
                <a:lnTo>
                  <a:pt x="354" y="17"/>
                </a:lnTo>
                <a:lnTo>
                  <a:pt x="354" y="28"/>
                </a:lnTo>
                <a:lnTo>
                  <a:pt x="343" y="31"/>
                </a:lnTo>
                <a:lnTo>
                  <a:pt x="332" y="33"/>
                </a:lnTo>
                <a:lnTo>
                  <a:pt x="332" y="45"/>
                </a:lnTo>
                <a:lnTo>
                  <a:pt x="332" y="45"/>
                </a:lnTo>
                <a:lnTo>
                  <a:pt x="327" y="49"/>
                </a:lnTo>
                <a:lnTo>
                  <a:pt x="323" y="54"/>
                </a:lnTo>
                <a:lnTo>
                  <a:pt x="322" y="55"/>
                </a:lnTo>
                <a:lnTo>
                  <a:pt x="322" y="59"/>
                </a:lnTo>
                <a:lnTo>
                  <a:pt x="322" y="59"/>
                </a:lnTo>
                <a:lnTo>
                  <a:pt x="320" y="76"/>
                </a:lnTo>
                <a:lnTo>
                  <a:pt x="320" y="89"/>
                </a:lnTo>
                <a:lnTo>
                  <a:pt x="322" y="100"/>
                </a:lnTo>
                <a:lnTo>
                  <a:pt x="322" y="100"/>
                </a:lnTo>
                <a:lnTo>
                  <a:pt x="323" y="114"/>
                </a:lnTo>
                <a:lnTo>
                  <a:pt x="325" y="133"/>
                </a:lnTo>
                <a:lnTo>
                  <a:pt x="328" y="155"/>
                </a:lnTo>
                <a:lnTo>
                  <a:pt x="332" y="176"/>
                </a:lnTo>
                <a:lnTo>
                  <a:pt x="332" y="176"/>
                </a:lnTo>
                <a:lnTo>
                  <a:pt x="337" y="191"/>
                </a:lnTo>
                <a:lnTo>
                  <a:pt x="342" y="199"/>
                </a:lnTo>
                <a:lnTo>
                  <a:pt x="345" y="204"/>
                </a:lnTo>
                <a:lnTo>
                  <a:pt x="347" y="204"/>
                </a:lnTo>
                <a:lnTo>
                  <a:pt x="354" y="2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E5FA9962-6F6C-4FD4-886D-3266EED1D2A8}"/>
              </a:ext>
            </a:extLst>
          </p:cNvPr>
          <p:cNvSpPr>
            <a:spLocks noEditPoints="1"/>
          </p:cNvSpPr>
          <p:nvPr/>
        </p:nvSpPr>
        <p:spPr bwMode="auto">
          <a:xfrm>
            <a:off x="2245322" y="4960938"/>
            <a:ext cx="1652982" cy="1067162"/>
          </a:xfrm>
          <a:custGeom>
            <a:avLst/>
            <a:gdLst>
              <a:gd name="T0" fmla="*/ 203 w 1772"/>
              <a:gd name="T1" fmla="*/ 501 h 1144"/>
              <a:gd name="T2" fmla="*/ 389 w 1772"/>
              <a:gd name="T3" fmla="*/ 522 h 1144"/>
              <a:gd name="T4" fmla="*/ 494 w 1772"/>
              <a:gd name="T5" fmla="*/ 574 h 1144"/>
              <a:gd name="T6" fmla="*/ 223 w 1772"/>
              <a:gd name="T7" fmla="*/ 672 h 1144"/>
              <a:gd name="T8" fmla="*/ 201 w 1772"/>
              <a:gd name="T9" fmla="*/ 737 h 1144"/>
              <a:gd name="T10" fmla="*/ 514 w 1772"/>
              <a:gd name="T11" fmla="*/ 1016 h 1144"/>
              <a:gd name="T12" fmla="*/ 445 w 1772"/>
              <a:gd name="T13" fmla="*/ 1073 h 1144"/>
              <a:gd name="T14" fmla="*/ 589 w 1772"/>
              <a:gd name="T15" fmla="*/ 1067 h 1144"/>
              <a:gd name="T16" fmla="*/ 675 w 1772"/>
              <a:gd name="T17" fmla="*/ 1023 h 1144"/>
              <a:gd name="T18" fmla="*/ 645 w 1772"/>
              <a:gd name="T19" fmla="*/ 981 h 1144"/>
              <a:gd name="T20" fmla="*/ 579 w 1772"/>
              <a:gd name="T21" fmla="*/ 920 h 1144"/>
              <a:gd name="T22" fmla="*/ 726 w 1772"/>
              <a:gd name="T23" fmla="*/ 667 h 1144"/>
              <a:gd name="T24" fmla="*/ 786 w 1772"/>
              <a:gd name="T25" fmla="*/ 749 h 1144"/>
              <a:gd name="T26" fmla="*/ 844 w 1772"/>
              <a:gd name="T27" fmla="*/ 800 h 1144"/>
              <a:gd name="T28" fmla="*/ 933 w 1772"/>
              <a:gd name="T29" fmla="*/ 873 h 1144"/>
              <a:gd name="T30" fmla="*/ 990 w 1772"/>
              <a:gd name="T31" fmla="*/ 1001 h 1144"/>
              <a:gd name="T32" fmla="*/ 1265 w 1772"/>
              <a:gd name="T33" fmla="*/ 1091 h 1144"/>
              <a:gd name="T34" fmla="*/ 1250 w 1772"/>
              <a:gd name="T35" fmla="*/ 1140 h 1144"/>
              <a:gd name="T36" fmla="*/ 1321 w 1772"/>
              <a:gd name="T37" fmla="*/ 1125 h 1144"/>
              <a:gd name="T38" fmla="*/ 1334 w 1772"/>
              <a:gd name="T39" fmla="*/ 1029 h 1144"/>
              <a:gd name="T40" fmla="*/ 1189 w 1772"/>
              <a:gd name="T41" fmla="*/ 965 h 1144"/>
              <a:gd name="T42" fmla="*/ 1091 w 1772"/>
              <a:gd name="T43" fmla="*/ 848 h 1144"/>
              <a:gd name="T44" fmla="*/ 1088 w 1772"/>
              <a:gd name="T45" fmla="*/ 766 h 1144"/>
              <a:gd name="T46" fmla="*/ 1336 w 1772"/>
              <a:gd name="T47" fmla="*/ 889 h 1144"/>
              <a:gd name="T48" fmla="*/ 1543 w 1772"/>
              <a:gd name="T49" fmla="*/ 819 h 1144"/>
              <a:gd name="T50" fmla="*/ 1722 w 1772"/>
              <a:gd name="T51" fmla="*/ 920 h 1144"/>
              <a:gd name="T52" fmla="*/ 1771 w 1772"/>
              <a:gd name="T53" fmla="*/ 879 h 1144"/>
              <a:gd name="T54" fmla="*/ 1720 w 1772"/>
              <a:gd name="T55" fmla="*/ 795 h 1144"/>
              <a:gd name="T56" fmla="*/ 1620 w 1772"/>
              <a:gd name="T57" fmla="*/ 740 h 1144"/>
              <a:gd name="T58" fmla="*/ 1548 w 1772"/>
              <a:gd name="T59" fmla="*/ 741 h 1144"/>
              <a:gd name="T60" fmla="*/ 1363 w 1772"/>
              <a:gd name="T61" fmla="*/ 745 h 1144"/>
              <a:gd name="T62" fmla="*/ 1239 w 1772"/>
              <a:gd name="T63" fmla="*/ 633 h 1144"/>
              <a:gd name="T64" fmla="*/ 1072 w 1772"/>
              <a:gd name="T65" fmla="*/ 527 h 1144"/>
              <a:gd name="T66" fmla="*/ 740 w 1772"/>
              <a:gd name="T67" fmla="*/ 235 h 1144"/>
              <a:gd name="T68" fmla="*/ 689 w 1772"/>
              <a:gd name="T69" fmla="*/ 216 h 1144"/>
              <a:gd name="T70" fmla="*/ 673 w 1772"/>
              <a:gd name="T71" fmla="*/ 139 h 1144"/>
              <a:gd name="T72" fmla="*/ 640 w 1772"/>
              <a:gd name="T73" fmla="*/ 93 h 1144"/>
              <a:gd name="T74" fmla="*/ 602 w 1772"/>
              <a:gd name="T75" fmla="*/ 84 h 1144"/>
              <a:gd name="T76" fmla="*/ 573 w 1772"/>
              <a:gd name="T77" fmla="*/ 83 h 1144"/>
              <a:gd name="T78" fmla="*/ 521 w 1772"/>
              <a:gd name="T79" fmla="*/ 90 h 1144"/>
              <a:gd name="T80" fmla="*/ 494 w 1772"/>
              <a:gd name="T81" fmla="*/ 138 h 1144"/>
              <a:gd name="T82" fmla="*/ 491 w 1772"/>
              <a:gd name="T83" fmla="*/ 168 h 1144"/>
              <a:gd name="T84" fmla="*/ 520 w 1772"/>
              <a:gd name="T85" fmla="*/ 242 h 1144"/>
              <a:gd name="T86" fmla="*/ 540 w 1772"/>
              <a:gd name="T87" fmla="*/ 269 h 1144"/>
              <a:gd name="T88" fmla="*/ 478 w 1772"/>
              <a:gd name="T89" fmla="*/ 241 h 1144"/>
              <a:gd name="T90" fmla="*/ 255 w 1772"/>
              <a:gd name="T91" fmla="*/ 121 h 1144"/>
              <a:gd name="T92" fmla="*/ 215 w 1772"/>
              <a:gd name="T93" fmla="*/ 57 h 1144"/>
              <a:gd name="T94" fmla="*/ 157 w 1772"/>
              <a:gd name="T95" fmla="*/ 0 h 1144"/>
              <a:gd name="T96" fmla="*/ 55 w 1772"/>
              <a:gd name="T97" fmla="*/ 15 h 1144"/>
              <a:gd name="T98" fmla="*/ 19 w 1772"/>
              <a:gd name="T99" fmla="*/ 28 h 1144"/>
              <a:gd name="T100" fmla="*/ 15 w 1772"/>
              <a:gd name="T101" fmla="*/ 90 h 1144"/>
              <a:gd name="T102" fmla="*/ 26 w 1772"/>
              <a:gd name="T103" fmla="*/ 154 h 1144"/>
              <a:gd name="T104" fmla="*/ 90 w 1772"/>
              <a:gd name="T105" fmla="*/ 201 h 1144"/>
              <a:gd name="T106" fmla="*/ 119 w 1772"/>
              <a:gd name="T107" fmla="*/ 231 h 1144"/>
              <a:gd name="T108" fmla="*/ 169 w 1772"/>
              <a:gd name="T109" fmla="*/ 236 h 1144"/>
              <a:gd name="T110" fmla="*/ 189 w 1772"/>
              <a:gd name="T111" fmla="*/ 230 h 1144"/>
              <a:gd name="T112" fmla="*/ 185 w 1772"/>
              <a:gd name="T113" fmla="*/ 338 h 1144"/>
              <a:gd name="T114" fmla="*/ 58 w 1772"/>
              <a:gd name="T115" fmla="*/ 376 h 1144"/>
              <a:gd name="T116" fmla="*/ 81 w 1772"/>
              <a:gd name="T117" fmla="*/ 440 h 1144"/>
              <a:gd name="T118" fmla="*/ 99 w 1772"/>
              <a:gd name="T119" fmla="*/ 465 h 1144"/>
              <a:gd name="T120" fmla="*/ 310 w 1772"/>
              <a:gd name="T121" fmla="*/ 424 h 1144"/>
              <a:gd name="T122" fmla="*/ 275 w 1772"/>
              <a:gd name="T123" fmla="*/ 426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72" h="1144">
                <a:moveTo>
                  <a:pt x="142" y="493"/>
                </a:moveTo>
                <a:lnTo>
                  <a:pt x="142" y="493"/>
                </a:lnTo>
                <a:lnTo>
                  <a:pt x="155" y="498"/>
                </a:lnTo>
                <a:lnTo>
                  <a:pt x="167" y="502"/>
                </a:lnTo>
                <a:lnTo>
                  <a:pt x="177" y="503"/>
                </a:lnTo>
                <a:lnTo>
                  <a:pt x="185" y="503"/>
                </a:lnTo>
                <a:lnTo>
                  <a:pt x="199" y="502"/>
                </a:lnTo>
                <a:lnTo>
                  <a:pt x="203" y="501"/>
                </a:lnTo>
                <a:lnTo>
                  <a:pt x="203" y="501"/>
                </a:lnTo>
                <a:lnTo>
                  <a:pt x="203" y="501"/>
                </a:lnTo>
                <a:lnTo>
                  <a:pt x="203" y="501"/>
                </a:lnTo>
                <a:lnTo>
                  <a:pt x="203" y="501"/>
                </a:lnTo>
                <a:lnTo>
                  <a:pt x="275" y="514"/>
                </a:lnTo>
                <a:lnTo>
                  <a:pt x="327" y="523"/>
                </a:lnTo>
                <a:lnTo>
                  <a:pt x="347" y="526"/>
                </a:lnTo>
                <a:lnTo>
                  <a:pt x="361" y="527"/>
                </a:lnTo>
                <a:lnTo>
                  <a:pt x="361" y="527"/>
                </a:lnTo>
                <a:lnTo>
                  <a:pt x="371" y="527"/>
                </a:lnTo>
                <a:lnTo>
                  <a:pt x="381" y="524"/>
                </a:lnTo>
                <a:lnTo>
                  <a:pt x="389" y="522"/>
                </a:lnTo>
                <a:lnTo>
                  <a:pt x="398" y="518"/>
                </a:lnTo>
                <a:lnTo>
                  <a:pt x="412" y="512"/>
                </a:lnTo>
                <a:lnTo>
                  <a:pt x="418" y="509"/>
                </a:lnTo>
                <a:lnTo>
                  <a:pt x="418" y="509"/>
                </a:lnTo>
                <a:lnTo>
                  <a:pt x="479" y="546"/>
                </a:lnTo>
                <a:lnTo>
                  <a:pt x="479" y="546"/>
                </a:lnTo>
                <a:lnTo>
                  <a:pt x="481" y="548"/>
                </a:lnTo>
                <a:lnTo>
                  <a:pt x="484" y="552"/>
                </a:lnTo>
                <a:lnTo>
                  <a:pt x="489" y="562"/>
                </a:lnTo>
                <a:lnTo>
                  <a:pt x="494" y="574"/>
                </a:lnTo>
                <a:lnTo>
                  <a:pt x="440" y="599"/>
                </a:lnTo>
                <a:lnTo>
                  <a:pt x="440" y="599"/>
                </a:lnTo>
                <a:lnTo>
                  <a:pt x="366" y="620"/>
                </a:lnTo>
                <a:lnTo>
                  <a:pt x="306" y="638"/>
                </a:lnTo>
                <a:lnTo>
                  <a:pt x="281" y="645"/>
                </a:lnTo>
                <a:lnTo>
                  <a:pt x="264" y="651"/>
                </a:lnTo>
                <a:lnTo>
                  <a:pt x="264" y="651"/>
                </a:lnTo>
                <a:lnTo>
                  <a:pt x="240" y="661"/>
                </a:lnTo>
                <a:lnTo>
                  <a:pt x="231" y="666"/>
                </a:lnTo>
                <a:lnTo>
                  <a:pt x="223" y="672"/>
                </a:lnTo>
                <a:lnTo>
                  <a:pt x="216" y="677"/>
                </a:lnTo>
                <a:lnTo>
                  <a:pt x="211" y="682"/>
                </a:lnTo>
                <a:lnTo>
                  <a:pt x="208" y="689"/>
                </a:lnTo>
                <a:lnTo>
                  <a:pt x="205" y="694"/>
                </a:lnTo>
                <a:lnTo>
                  <a:pt x="205" y="694"/>
                </a:lnTo>
                <a:lnTo>
                  <a:pt x="203" y="705"/>
                </a:lnTo>
                <a:lnTo>
                  <a:pt x="201" y="715"/>
                </a:lnTo>
                <a:lnTo>
                  <a:pt x="200" y="730"/>
                </a:lnTo>
                <a:lnTo>
                  <a:pt x="200" y="730"/>
                </a:lnTo>
                <a:lnTo>
                  <a:pt x="201" y="737"/>
                </a:lnTo>
                <a:lnTo>
                  <a:pt x="204" y="745"/>
                </a:lnTo>
                <a:lnTo>
                  <a:pt x="210" y="757"/>
                </a:lnTo>
                <a:lnTo>
                  <a:pt x="210" y="757"/>
                </a:lnTo>
                <a:lnTo>
                  <a:pt x="225" y="768"/>
                </a:lnTo>
                <a:lnTo>
                  <a:pt x="262" y="795"/>
                </a:lnTo>
                <a:lnTo>
                  <a:pt x="376" y="878"/>
                </a:lnTo>
                <a:lnTo>
                  <a:pt x="540" y="993"/>
                </a:lnTo>
                <a:lnTo>
                  <a:pt x="540" y="993"/>
                </a:lnTo>
                <a:lnTo>
                  <a:pt x="532" y="1001"/>
                </a:lnTo>
                <a:lnTo>
                  <a:pt x="514" y="1016"/>
                </a:lnTo>
                <a:lnTo>
                  <a:pt x="502" y="1024"/>
                </a:lnTo>
                <a:lnTo>
                  <a:pt x="491" y="1033"/>
                </a:lnTo>
                <a:lnTo>
                  <a:pt x="480" y="1039"/>
                </a:lnTo>
                <a:lnTo>
                  <a:pt x="469" y="1043"/>
                </a:lnTo>
                <a:lnTo>
                  <a:pt x="469" y="1043"/>
                </a:lnTo>
                <a:lnTo>
                  <a:pt x="460" y="1047"/>
                </a:lnTo>
                <a:lnTo>
                  <a:pt x="454" y="1052"/>
                </a:lnTo>
                <a:lnTo>
                  <a:pt x="449" y="1058"/>
                </a:lnTo>
                <a:lnTo>
                  <a:pt x="446" y="1065"/>
                </a:lnTo>
                <a:lnTo>
                  <a:pt x="445" y="1073"/>
                </a:lnTo>
                <a:lnTo>
                  <a:pt x="446" y="1079"/>
                </a:lnTo>
                <a:lnTo>
                  <a:pt x="450" y="1084"/>
                </a:lnTo>
                <a:lnTo>
                  <a:pt x="456" y="1088"/>
                </a:lnTo>
                <a:lnTo>
                  <a:pt x="456" y="1088"/>
                </a:lnTo>
                <a:lnTo>
                  <a:pt x="461" y="1089"/>
                </a:lnTo>
                <a:lnTo>
                  <a:pt x="469" y="1089"/>
                </a:lnTo>
                <a:lnTo>
                  <a:pt x="492" y="1086"/>
                </a:lnTo>
                <a:lnTo>
                  <a:pt x="522" y="1081"/>
                </a:lnTo>
                <a:lnTo>
                  <a:pt x="556" y="1075"/>
                </a:lnTo>
                <a:lnTo>
                  <a:pt x="589" y="1067"/>
                </a:lnTo>
                <a:lnTo>
                  <a:pt x="619" y="1059"/>
                </a:lnTo>
                <a:lnTo>
                  <a:pt x="642" y="1053"/>
                </a:lnTo>
                <a:lnTo>
                  <a:pt x="654" y="1048"/>
                </a:lnTo>
                <a:lnTo>
                  <a:pt x="654" y="1048"/>
                </a:lnTo>
                <a:lnTo>
                  <a:pt x="664" y="1042"/>
                </a:lnTo>
                <a:lnTo>
                  <a:pt x="671" y="1037"/>
                </a:lnTo>
                <a:lnTo>
                  <a:pt x="674" y="1033"/>
                </a:lnTo>
                <a:lnTo>
                  <a:pt x="675" y="1031"/>
                </a:lnTo>
                <a:lnTo>
                  <a:pt x="675" y="1027"/>
                </a:lnTo>
                <a:lnTo>
                  <a:pt x="675" y="1023"/>
                </a:lnTo>
                <a:lnTo>
                  <a:pt x="675" y="1023"/>
                </a:lnTo>
                <a:lnTo>
                  <a:pt x="673" y="1013"/>
                </a:lnTo>
                <a:lnTo>
                  <a:pt x="670" y="1004"/>
                </a:lnTo>
                <a:lnTo>
                  <a:pt x="667" y="996"/>
                </a:lnTo>
                <a:lnTo>
                  <a:pt x="664" y="992"/>
                </a:lnTo>
                <a:lnTo>
                  <a:pt x="662" y="989"/>
                </a:lnTo>
                <a:lnTo>
                  <a:pt x="662" y="989"/>
                </a:lnTo>
                <a:lnTo>
                  <a:pt x="655" y="986"/>
                </a:lnTo>
                <a:lnTo>
                  <a:pt x="650" y="983"/>
                </a:lnTo>
                <a:lnTo>
                  <a:pt x="645" y="981"/>
                </a:lnTo>
                <a:lnTo>
                  <a:pt x="639" y="976"/>
                </a:lnTo>
                <a:lnTo>
                  <a:pt x="639" y="976"/>
                </a:lnTo>
                <a:lnTo>
                  <a:pt x="627" y="967"/>
                </a:lnTo>
                <a:lnTo>
                  <a:pt x="622" y="963"/>
                </a:lnTo>
                <a:lnTo>
                  <a:pt x="616" y="957"/>
                </a:lnTo>
                <a:lnTo>
                  <a:pt x="616" y="957"/>
                </a:lnTo>
                <a:lnTo>
                  <a:pt x="607" y="950"/>
                </a:lnTo>
                <a:lnTo>
                  <a:pt x="594" y="938"/>
                </a:lnTo>
                <a:lnTo>
                  <a:pt x="588" y="930"/>
                </a:lnTo>
                <a:lnTo>
                  <a:pt x="579" y="920"/>
                </a:lnTo>
                <a:lnTo>
                  <a:pt x="571" y="907"/>
                </a:lnTo>
                <a:lnTo>
                  <a:pt x="562" y="892"/>
                </a:lnTo>
                <a:lnTo>
                  <a:pt x="562" y="892"/>
                </a:lnTo>
                <a:lnTo>
                  <a:pt x="537" y="851"/>
                </a:lnTo>
                <a:lnTo>
                  <a:pt x="509" y="807"/>
                </a:lnTo>
                <a:lnTo>
                  <a:pt x="474" y="754"/>
                </a:lnTo>
                <a:lnTo>
                  <a:pt x="532" y="737"/>
                </a:lnTo>
                <a:lnTo>
                  <a:pt x="560" y="751"/>
                </a:lnTo>
                <a:lnTo>
                  <a:pt x="676" y="690"/>
                </a:lnTo>
                <a:lnTo>
                  <a:pt x="726" y="667"/>
                </a:lnTo>
                <a:lnTo>
                  <a:pt x="770" y="676"/>
                </a:lnTo>
                <a:lnTo>
                  <a:pt x="770" y="676"/>
                </a:lnTo>
                <a:lnTo>
                  <a:pt x="778" y="726"/>
                </a:lnTo>
                <a:lnTo>
                  <a:pt x="778" y="726"/>
                </a:lnTo>
                <a:lnTo>
                  <a:pt x="781" y="733"/>
                </a:lnTo>
                <a:lnTo>
                  <a:pt x="783" y="741"/>
                </a:lnTo>
                <a:lnTo>
                  <a:pt x="787" y="748"/>
                </a:lnTo>
                <a:lnTo>
                  <a:pt x="787" y="748"/>
                </a:lnTo>
                <a:lnTo>
                  <a:pt x="787" y="748"/>
                </a:lnTo>
                <a:lnTo>
                  <a:pt x="786" y="749"/>
                </a:lnTo>
                <a:lnTo>
                  <a:pt x="788" y="749"/>
                </a:lnTo>
                <a:lnTo>
                  <a:pt x="797" y="751"/>
                </a:lnTo>
                <a:lnTo>
                  <a:pt x="797" y="751"/>
                </a:lnTo>
                <a:lnTo>
                  <a:pt x="807" y="749"/>
                </a:lnTo>
                <a:lnTo>
                  <a:pt x="812" y="749"/>
                </a:lnTo>
                <a:lnTo>
                  <a:pt x="816" y="749"/>
                </a:lnTo>
                <a:lnTo>
                  <a:pt x="817" y="752"/>
                </a:lnTo>
                <a:lnTo>
                  <a:pt x="817" y="752"/>
                </a:lnTo>
                <a:lnTo>
                  <a:pt x="826" y="769"/>
                </a:lnTo>
                <a:lnTo>
                  <a:pt x="844" y="800"/>
                </a:lnTo>
                <a:lnTo>
                  <a:pt x="864" y="834"/>
                </a:lnTo>
                <a:lnTo>
                  <a:pt x="874" y="846"/>
                </a:lnTo>
                <a:lnTo>
                  <a:pt x="880" y="854"/>
                </a:lnTo>
                <a:lnTo>
                  <a:pt x="880" y="854"/>
                </a:lnTo>
                <a:lnTo>
                  <a:pt x="887" y="859"/>
                </a:lnTo>
                <a:lnTo>
                  <a:pt x="894" y="863"/>
                </a:lnTo>
                <a:lnTo>
                  <a:pt x="911" y="868"/>
                </a:lnTo>
                <a:lnTo>
                  <a:pt x="926" y="871"/>
                </a:lnTo>
                <a:lnTo>
                  <a:pt x="933" y="873"/>
                </a:lnTo>
                <a:lnTo>
                  <a:pt x="933" y="873"/>
                </a:lnTo>
                <a:lnTo>
                  <a:pt x="943" y="906"/>
                </a:lnTo>
                <a:lnTo>
                  <a:pt x="951" y="934"/>
                </a:lnTo>
                <a:lnTo>
                  <a:pt x="955" y="945"/>
                </a:lnTo>
                <a:lnTo>
                  <a:pt x="959" y="953"/>
                </a:lnTo>
                <a:lnTo>
                  <a:pt x="959" y="953"/>
                </a:lnTo>
                <a:lnTo>
                  <a:pt x="966" y="966"/>
                </a:lnTo>
                <a:lnTo>
                  <a:pt x="974" y="981"/>
                </a:lnTo>
                <a:lnTo>
                  <a:pt x="977" y="988"/>
                </a:lnTo>
                <a:lnTo>
                  <a:pt x="984" y="994"/>
                </a:lnTo>
                <a:lnTo>
                  <a:pt x="990" y="1001"/>
                </a:lnTo>
                <a:lnTo>
                  <a:pt x="997" y="1004"/>
                </a:lnTo>
                <a:lnTo>
                  <a:pt x="997" y="1004"/>
                </a:lnTo>
                <a:lnTo>
                  <a:pt x="1015" y="1011"/>
                </a:lnTo>
                <a:lnTo>
                  <a:pt x="1046" y="1018"/>
                </a:lnTo>
                <a:lnTo>
                  <a:pt x="1132" y="1037"/>
                </a:lnTo>
                <a:lnTo>
                  <a:pt x="1214" y="1053"/>
                </a:lnTo>
                <a:lnTo>
                  <a:pt x="1250" y="1062"/>
                </a:lnTo>
                <a:lnTo>
                  <a:pt x="1250" y="1062"/>
                </a:lnTo>
                <a:lnTo>
                  <a:pt x="1258" y="1079"/>
                </a:lnTo>
                <a:lnTo>
                  <a:pt x="1265" y="1091"/>
                </a:lnTo>
                <a:lnTo>
                  <a:pt x="1266" y="1098"/>
                </a:lnTo>
                <a:lnTo>
                  <a:pt x="1266" y="1098"/>
                </a:lnTo>
                <a:lnTo>
                  <a:pt x="1262" y="1104"/>
                </a:lnTo>
                <a:lnTo>
                  <a:pt x="1255" y="1118"/>
                </a:lnTo>
                <a:lnTo>
                  <a:pt x="1251" y="1125"/>
                </a:lnTo>
                <a:lnTo>
                  <a:pt x="1248" y="1132"/>
                </a:lnTo>
                <a:lnTo>
                  <a:pt x="1248" y="1137"/>
                </a:lnTo>
                <a:lnTo>
                  <a:pt x="1248" y="1139"/>
                </a:lnTo>
                <a:lnTo>
                  <a:pt x="1250" y="1140"/>
                </a:lnTo>
                <a:lnTo>
                  <a:pt x="1250" y="1140"/>
                </a:lnTo>
                <a:lnTo>
                  <a:pt x="1255" y="1141"/>
                </a:lnTo>
                <a:lnTo>
                  <a:pt x="1261" y="1142"/>
                </a:lnTo>
                <a:lnTo>
                  <a:pt x="1277" y="1144"/>
                </a:lnTo>
                <a:lnTo>
                  <a:pt x="1294" y="1142"/>
                </a:lnTo>
                <a:lnTo>
                  <a:pt x="1302" y="1140"/>
                </a:lnTo>
                <a:lnTo>
                  <a:pt x="1309" y="1137"/>
                </a:lnTo>
                <a:lnTo>
                  <a:pt x="1309" y="1137"/>
                </a:lnTo>
                <a:lnTo>
                  <a:pt x="1312" y="1136"/>
                </a:lnTo>
                <a:lnTo>
                  <a:pt x="1316" y="1132"/>
                </a:lnTo>
                <a:lnTo>
                  <a:pt x="1321" y="1125"/>
                </a:lnTo>
                <a:lnTo>
                  <a:pt x="1327" y="1114"/>
                </a:lnTo>
                <a:lnTo>
                  <a:pt x="1331" y="1101"/>
                </a:lnTo>
                <a:lnTo>
                  <a:pt x="1336" y="1089"/>
                </a:lnTo>
                <a:lnTo>
                  <a:pt x="1338" y="1077"/>
                </a:lnTo>
                <a:lnTo>
                  <a:pt x="1340" y="1065"/>
                </a:lnTo>
                <a:lnTo>
                  <a:pt x="1340" y="1057"/>
                </a:lnTo>
                <a:lnTo>
                  <a:pt x="1340" y="1057"/>
                </a:lnTo>
                <a:lnTo>
                  <a:pt x="1340" y="1044"/>
                </a:lnTo>
                <a:lnTo>
                  <a:pt x="1338" y="1035"/>
                </a:lnTo>
                <a:lnTo>
                  <a:pt x="1334" y="1029"/>
                </a:lnTo>
                <a:lnTo>
                  <a:pt x="1329" y="1023"/>
                </a:lnTo>
                <a:lnTo>
                  <a:pt x="1329" y="1023"/>
                </a:lnTo>
                <a:lnTo>
                  <a:pt x="1321" y="1014"/>
                </a:lnTo>
                <a:lnTo>
                  <a:pt x="1316" y="1013"/>
                </a:lnTo>
                <a:lnTo>
                  <a:pt x="1309" y="1012"/>
                </a:lnTo>
                <a:lnTo>
                  <a:pt x="1309" y="1012"/>
                </a:lnTo>
                <a:lnTo>
                  <a:pt x="1290" y="1009"/>
                </a:lnTo>
                <a:lnTo>
                  <a:pt x="1280" y="1007"/>
                </a:lnTo>
                <a:lnTo>
                  <a:pt x="1280" y="1007"/>
                </a:lnTo>
                <a:lnTo>
                  <a:pt x="1189" y="965"/>
                </a:lnTo>
                <a:lnTo>
                  <a:pt x="1189" y="965"/>
                </a:lnTo>
                <a:lnTo>
                  <a:pt x="1067" y="904"/>
                </a:lnTo>
                <a:lnTo>
                  <a:pt x="1067" y="904"/>
                </a:lnTo>
                <a:lnTo>
                  <a:pt x="1068" y="886"/>
                </a:lnTo>
                <a:lnTo>
                  <a:pt x="1069" y="868"/>
                </a:lnTo>
                <a:lnTo>
                  <a:pt x="1069" y="868"/>
                </a:lnTo>
                <a:lnTo>
                  <a:pt x="1081" y="858"/>
                </a:lnTo>
                <a:lnTo>
                  <a:pt x="1087" y="851"/>
                </a:lnTo>
                <a:lnTo>
                  <a:pt x="1091" y="848"/>
                </a:lnTo>
                <a:lnTo>
                  <a:pt x="1091" y="848"/>
                </a:lnTo>
                <a:lnTo>
                  <a:pt x="1082" y="812"/>
                </a:lnTo>
                <a:lnTo>
                  <a:pt x="1079" y="799"/>
                </a:lnTo>
                <a:lnTo>
                  <a:pt x="1077" y="787"/>
                </a:lnTo>
                <a:lnTo>
                  <a:pt x="1077" y="778"/>
                </a:lnTo>
                <a:lnTo>
                  <a:pt x="1078" y="774"/>
                </a:lnTo>
                <a:lnTo>
                  <a:pt x="1079" y="773"/>
                </a:lnTo>
                <a:lnTo>
                  <a:pt x="1079" y="773"/>
                </a:lnTo>
                <a:lnTo>
                  <a:pt x="1086" y="766"/>
                </a:lnTo>
                <a:lnTo>
                  <a:pt x="1087" y="766"/>
                </a:lnTo>
                <a:lnTo>
                  <a:pt x="1088" y="766"/>
                </a:lnTo>
                <a:lnTo>
                  <a:pt x="1088" y="766"/>
                </a:lnTo>
                <a:lnTo>
                  <a:pt x="1124" y="798"/>
                </a:lnTo>
                <a:lnTo>
                  <a:pt x="1138" y="791"/>
                </a:lnTo>
                <a:lnTo>
                  <a:pt x="1138" y="791"/>
                </a:lnTo>
                <a:lnTo>
                  <a:pt x="1214" y="832"/>
                </a:lnTo>
                <a:lnTo>
                  <a:pt x="1275" y="863"/>
                </a:lnTo>
                <a:lnTo>
                  <a:pt x="1318" y="885"/>
                </a:lnTo>
                <a:lnTo>
                  <a:pt x="1318" y="885"/>
                </a:lnTo>
                <a:lnTo>
                  <a:pt x="1326" y="888"/>
                </a:lnTo>
                <a:lnTo>
                  <a:pt x="1336" y="889"/>
                </a:lnTo>
                <a:lnTo>
                  <a:pt x="1347" y="888"/>
                </a:lnTo>
                <a:lnTo>
                  <a:pt x="1359" y="886"/>
                </a:lnTo>
                <a:lnTo>
                  <a:pt x="1373" y="883"/>
                </a:lnTo>
                <a:lnTo>
                  <a:pt x="1387" y="879"/>
                </a:lnTo>
                <a:lnTo>
                  <a:pt x="1415" y="869"/>
                </a:lnTo>
                <a:lnTo>
                  <a:pt x="1444" y="858"/>
                </a:lnTo>
                <a:lnTo>
                  <a:pt x="1470" y="846"/>
                </a:lnTo>
                <a:lnTo>
                  <a:pt x="1506" y="832"/>
                </a:lnTo>
                <a:lnTo>
                  <a:pt x="1506" y="832"/>
                </a:lnTo>
                <a:lnTo>
                  <a:pt x="1543" y="819"/>
                </a:lnTo>
                <a:lnTo>
                  <a:pt x="1559" y="813"/>
                </a:lnTo>
                <a:lnTo>
                  <a:pt x="1559" y="813"/>
                </a:lnTo>
                <a:lnTo>
                  <a:pt x="1583" y="827"/>
                </a:lnTo>
                <a:lnTo>
                  <a:pt x="1623" y="848"/>
                </a:lnTo>
                <a:lnTo>
                  <a:pt x="1623" y="848"/>
                </a:lnTo>
                <a:lnTo>
                  <a:pt x="1633" y="854"/>
                </a:lnTo>
                <a:lnTo>
                  <a:pt x="1648" y="865"/>
                </a:lnTo>
                <a:lnTo>
                  <a:pt x="1685" y="894"/>
                </a:lnTo>
                <a:lnTo>
                  <a:pt x="1705" y="909"/>
                </a:lnTo>
                <a:lnTo>
                  <a:pt x="1722" y="920"/>
                </a:lnTo>
                <a:lnTo>
                  <a:pt x="1730" y="924"/>
                </a:lnTo>
                <a:lnTo>
                  <a:pt x="1737" y="926"/>
                </a:lnTo>
                <a:lnTo>
                  <a:pt x="1742" y="927"/>
                </a:lnTo>
                <a:lnTo>
                  <a:pt x="1747" y="926"/>
                </a:lnTo>
                <a:lnTo>
                  <a:pt x="1747" y="926"/>
                </a:lnTo>
                <a:lnTo>
                  <a:pt x="1753" y="921"/>
                </a:lnTo>
                <a:lnTo>
                  <a:pt x="1760" y="912"/>
                </a:lnTo>
                <a:lnTo>
                  <a:pt x="1765" y="902"/>
                </a:lnTo>
                <a:lnTo>
                  <a:pt x="1770" y="891"/>
                </a:lnTo>
                <a:lnTo>
                  <a:pt x="1771" y="879"/>
                </a:lnTo>
                <a:lnTo>
                  <a:pt x="1772" y="868"/>
                </a:lnTo>
                <a:lnTo>
                  <a:pt x="1771" y="855"/>
                </a:lnTo>
                <a:lnTo>
                  <a:pt x="1767" y="845"/>
                </a:lnTo>
                <a:lnTo>
                  <a:pt x="1767" y="845"/>
                </a:lnTo>
                <a:lnTo>
                  <a:pt x="1760" y="829"/>
                </a:lnTo>
                <a:lnTo>
                  <a:pt x="1756" y="823"/>
                </a:lnTo>
                <a:lnTo>
                  <a:pt x="1752" y="817"/>
                </a:lnTo>
                <a:lnTo>
                  <a:pt x="1747" y="812"/>
                </a:lnTo>
                <a:lnTo>
                  <a:pt x="1740" y="807"/>
                </a:lnTo>
                <a:lnTo>
                  <a:pt x="1720" y="795"/>
                </a:lnTo>
                <a:lnTo>
                  <a:pt x="1720" y="795"/>
                </a:lnTo>
                <a:lnTo>
                  <a:pt x="1680" y="776"/>
                </a:lnTo>
                <a:lnTo>
                  <a:pt x="1666" y="768"/>
                </a:lnTo>
                <a:lnTo>
                  <a:pt x="1653" y="759"/>
                </a:lnTo>
                <a:lnTo>
                  <a:pt x="1653" y="759"/>
                </a:lnTo>
                <a:lnTo>
                  <a:pt x="1641" y="751"/>
                </a:lnTo>
                <a:lnTo>
                  <a:pt x="1636" y="746"/>
                </a:lnTo>
                <a:lnTo>
                  <a:pt x="1630" y="742"/>
                </a:lnTo>
                <a:lnTo>
                  <a:pt x="1620" y="740"/>
                </a:lnTo>
                <a:lnTo>
                  <a:pt x="1620" y="740"/>
                </a:lnTo>
                <a:lnTo>
                  <a:pt x="1610" y="736"/>
                </a:lnTo>
                <a:lnTo>
                  <a:pt x="1604" y="733"/>
                </a:lnTo>
                <a:lnTo>
                  <a:pt x="1597" y="732"/>
                </a:lnTo>
                <a:lnTo>
                  <a:pt x="1587" y="732"/>
                </a:lnTo>
                <a:lnTo>
                  <a:pt x="1587" y="732"/>
                </a:lnTo>
                <a:lnTo>
                  <a:pt x="1576" y="733"/>
                </a:lnTo>
                <a:lnTo>
                  <a:pt x="1568" y="736"/>
                </a:lnTo>
                <a:lnTo>
                  <a:pt x="1556" y="740"/>
                </a:lnTo>
                <a:lnTo>
                  <a:pt x="1556" y="740"/>
                </a:lnTo>
                <a:lnTo>
                  <a:pt x="1548" y="741"/>
                </a:lnTo>
                <a:lnTo>
                  <a:pt x="1539" y="741"/>
                </a:lnTo>
                <a:lnTo>
                  <a:pt x="1496" y="740"/>
                </a:lnTo>
                <a:lnTo>
                  <a:pt x="1496" y="740"/>
                </a:lnTo>
                <a:lnTo>
                  <a:pt x="1479" y="740"/>
                </a:lnTo>
                <a:lnTo>
                  <a:pt x="1459" y="741"/>
                </a:lnTo>
                <a:lnTo>
                  <a:pt x="1420" y="743"/>
                </a:lnTo>
                <a:lnTo>
                  <a:pt x="1388" y="747"/>
                </a:lnTo>
                <a:lnTo>
                  <a:pt x="1372" y="748"/>
                </a:lnTo>
                <a:lnTo>
                  <a:pt x="1372" y="748"/>
                </a:lnTo>
                <a:lnTo>
                  <a:pt x="1363" y="745"/>
                </a:lnTo>
                <a:lnTo>
                  <a:pt x="1345" y="736"/>
                </a:lnTo>
                <a:lnTo>
                  <a:pt x="1329" y="725"/>
                </a:lnTo>
                <a:lnTo>
                  <a:pt x="1322" y="721"/>
                </a:lnTo>
                <a:lnTo>
                  <a:pt x="1318" y="717"/>
                </a:lnTo>
                <a:lnTo>
                  <a:pt x="1318" y="717"/>
                </a:lnTo>
                <a:lnTo>
                  <a:pt x="1312" y="712"/>
                </a:lnTo>
                <a:lnTo>
                  <a:pt x="1302" y="705"/>
                </a:lnTo>
                <a:lnTo>
                  <a:pt x="1276" y="686"/>
                </a:lnTo>
                <a:lnTo>
                  <a:pt x="1239" y="662"/>
                </a:lnTo>
                <a:lnTo>
                  <a:pt x="1239" y="633"/>
                </a:lnTo>
                <a:lnTo>
                  <a:pt x="1239" y="633"/>
                </a:lnTo>
                <a:lnTo>
                  <a:pt x="1196" y="620"/>
                </a:lnTo>
                <a:lnTo>
                  <a:pt x="1161" y="606"/>
                </a:lnTo>
                <a:lnTo>
                  <a:pt x="1144" y="599"/>
                </a:lnTo>
                <a:lnTo>
                  <a:pt x="1130" y="593"/>
                </a:lnTo>
                <a:lnTo>
                  <a:pt x="1130" y="593"/>
                </a:lnTo>
                <a:lnTo>
                  <a:pt x="1107" y="578"/>
                </a:lnTo>
                <a:lnTo>
                  <a:pt x="1086" y="564"/>
                </a:lnTo>
                <a:lnTo>
                  <a:pt x="1066" y="549"/>
                </a:lnTo>
                <a:lnTo>
                  <a:pt x="1072" y="527"/>
                </a:lnTo>
                <a:lnTo>
                  <a:pt x="1027" y="502"/>
                </a:lnTo>
                <a:lnTo>
                  <a:pt x="826" y="332"/>
                </a:lnTo>
                <a:lnTo>
                  <a:pt x="826" y="332"/>
                </a:lnTo>
                <a:lnTo>
                  <a:pt x="806" y="296"/>
                </a:lnTo>
                <a:lnTo>
                  <a:pt x="791" y="271"/>
                </a:lnTo>
                <a:lnTo>
                  <a:pt x="783" y="260"/>
                </a:lnTo>
                <a:lnTo>
                  <a:pt x="783" y="260"/>
                </a:lnTo>
                <a:lnTo>
                  <a:pt x="761" y="247"/>
                </a:lnTo>
                <a:lnTo>
                  <a:pt x="740" y="235"/>
                </a:lnTo>
                <a:lnTo>
                  <a:pt x="740" y="235"/>
                </a:lnTo>
                <a:lnTo>
                  <a:pt x="734" y="232"/>
                </a:lnTo>
                <a:lnTo>
                  <a:pt x="720" y="231"/>
                </a:lnTo>
                <a:lnTo>
                  <a:pt x="701" y="230"/>
                </a:lnTo>
                <a:lnTo>
                  <a:pt x="701" y="230"/>
                </a:lnTo>
                <a:lnTo>
                  <a:pt x="699" y="225"/>
                </a:lnTo>
                <a:lnTo>
                  <a:pt x="695" y="221"/>
                </a:lnTo>
                <a:lnTo>
                  <a:pt x="693" y="218"/>
                </a:lnTo>
                <a:lnTo>
                  <a:pt x="693" y="218"/>
                </a:lnTo>
                <a:lnTo>
                  <a:pt x="690" y="217"/>
                </a:lnTo>
                <a:lnTo>
                  <a:pt x="689" y="216"/>
                </a:lnTo>
                <a:lnTo>
                  <a:pt x="688" y="212"/>
                </a:lnTo>
                <a:lnTo>
                  <a:pt x="686" y="205"/>
                </a:lnTo>
                <a:lnTo>
                  <a:pt x="686" y="205"/>
                </a:lnTo>
                <a:lnTo>
                  <a:pt x="684" y="195"/>
                </a:lnTo>
                <a:lnTo>
                  <a:pt x="681" y="184"/>
                </a:lnTo>
                <a:lnTo>
                  <a:pt x="676" y="166"/>
                </a:lnTo>
                <a:lnTo>
                  <a:pt x="676" y="166"/>
                </a:lnTo>
                <a:lnTo>
                  <a:pt x="676" y="159"/>
                </a:lnTo>
                <a:lnTo>
                  <a:pt x="675" y="149"/>
                </a:lnTo>
                <a:lnTo>
                  <a:pt x="673" y="139"/>
                </a:lnTo>
                <a:lnTo>
                  <a:pt x="671" y="134"/>
                </a:lnTo>
                <a:lnTo>
                  <a:pt x="668" y="130"/>
                </a:lnTo>
                <a:lnTo>
                  <a:pt x="668" y="130"/>
                </a:lnTo>
                <a:lnTo>
                  <a:pt x="654" y="118"/>
                </a:lnTo>
                <a:lnTo>
                  <a:pt x="648" y="110"/>
                </a:lnTo>
                <a:lnTo>
                  <a:pt x="648" y="110"/>
                </a:lnTo>
                <a:lnTo>
                  <a:pt x="645" y="103"/>
                </a:lnTo>
                <a:lnTo>
                  <a:pt x="644" y="97"/>
                </a:lnTo>
                <a:lnTo>
                  <a:pt x="643" y="94"/>
                </a:lnTo>
                <a:lnTo>
                  <a:pt x="640" y="93"/>
                </a:lnTo>
                <a:lnTo>
                  <a:pt x="640" y="93"/>
                </a:lnTo>
                <a:lnTo>
                  <a:pt x="638" y="89"/>
                </a:lnTo>
                <a:lnTo>
                  <a:pt x="634" y="83"/>
                </a:lnTo>
                <a:lnTo>
                  <a:pt x="632" y="80"/>
                </a:lnTo>
                <a:lnTo>
                  <a:pt x="628" y="79"/>
                </a:lnTo>
                <a:lnTo>
                  <a:pt x="623" y="78"/>
                </a:lnTo>
                <a:lnTo>
                  <a:pt x="618" y="79"/>
                </a:lnTo>
                <a:lnTo>
                  <a:pt x="618" y="79"/>
                </a:lnTo>
                <a:lnTo>
                  <a:pt x="608" y="82"/>
                </a:lnTo>
                <a:lnTo>
                  <a:pt x="602" y="84"/>
                </a:lnTo>
                <a:lnTo>
                  <a:pt x="598" y="85"/>
                </a:lnTo>
                <a:lnTo>
                  <a:pt x="596" y="85"/>
                </a:lnTo>
                <a:lnTo>
                  <a:pt x="596" y="85"/>
                </a:lnTo>
                <a:lnTo>
                  <a:pt x="588" y="82"/>
                </a:lnTo>
                <a:lnTo>
                  <a:pt x="584" y="79"/>
                </a:lnTo>
                <a:lnTo>
                  <a:pt x="579" y="79"/>
                </a:lnTo>
                <a:lnTo>
                  <a:pt x="579" y="79"/>
                </a:lnTo>
                <a:lnTo>
                  <a:pt x="576" y="80"/>
                </a:lnTo>
                <a:lnTo>
                  <a:pt x="573" y="83"/>
                </a:lnTo>
                <a:lnTo>
                  <a:pt x="573" y="83"/>
                </a:lnTo>
                <a:lnTo>
                  <a:pt x="568" y="88"/>
                </a:lnTo>
                <a:lnTo>
                  <a:pt x="563" y="90"/>
                </a:lnTo>
                <a:lnTo>
                  <a:pt x="557" y="90"/>
                </a:lnTo>
                <a:lnTo>
                  <a:pt x="557" y="90"/>
                </a:lnTo>
                <a:lnTo>
                  <a:pt x="536" y="87"/>
                </a:lnTo>
                <a:lnTo>
                  <a:pt x="526" y="85"/>
                </a:lnTo>
                <a:lnTo>
                  <a:pt x="522" y="85"/>
                </a:lnTo>
                <a:lnTo>
                  <a:pt x="521" y="85"/>
                </a:lnTo>
                <a:lnTo>
                  <a:pt x="521" y="85"/>
                </a:lnTo>
                <a:lnTo>
                  <a:pt x="521" y="90"/>
                </a:lnTo>
                <a:lnTo>
                  <a:pt x="521" y="100"/>
                </a:lnTo>
                <a:lnTo>
                  <a:pt x="521" y="113"/>
                </a:lnTo>
                <a:lnTo>
                  <a:pt x="505" y="121"/>
                </a:lnTo>
                <a:lnTo>
                  <a:pt x="505" y="121"/>
                </a:lnTo>
                <a:lnTo>
                  <a:pt x="501" y="123"/>
                </a:lnTo>
                <a:lnTo>
                  <a:pt x="499" y="124"/>
                </a:lnTo>
                <a:lnTo>
                  <a:pt x="496" y="126"/>
                </a:lnTo>
                <a:lnTo>
                  <a:pt x="496" y="126"/>
                </a:lnTo>
                <a:lnTo>
                  <a:pt x="495" y="129"/>
                </a:lnTo>
                <a:lnTo>
                  <a:pt x="494" y="138"/>
                </a:lnTo>
                <a:lnTo>
                  <a:pt x="494" y="138"/>
                </a:lnTo>
                <a:lnTo>
                  <a:pt x="495" y="145"/>
                </a:lnTo>
                <a:lnTo>
                  <a:pt x="496" y="153"/>
                </a:lnTo>
                <a:lnTo>
                  <a:pt x="499" y="160"/>
                </a:lnTo>
                <a:lnTo>
                  <a:pt x="499" y="160"/>
                </a:lnTo>
                <a:lnTo>
                  <a:pt x="495" y="163"/>
                </a:lnTo>
                <a:lnTo>
                  <a:pt x="492" y="165"/>
                </a:lnTo>
                <a:lnTo>
                  <a:pt x="492" y="166"/>
                </a:lnTo>
                <a:lnTo>
                  <a:pt x="492" y="166"/>
                </a:lnTo>
                <a:lnTo>
                  <a:pt x="491" y="168"/>
                </a:lnTo>
                <a:lnTo>
                  <a:pt x="491" y="168"/>
                </a:lnTo>
                <a:lnTo>
                  <a:pt x="491" y="170"/>
                </a:lnTo>
                <a:lnTo>
                  <a:pt x="492" y="177"/>
                </a:lnTo>
                <a:lnTo>
                  <a:pt x="492" y="177"/>
                </a:lnTo>
                <a:lnTo>
                  <a:pt x="494" y="196"/>
                </a:lnTo>
                <a:lnTo>
                  <a:pt x="496" y="205"/>
                </a:lnTo>
                <a:lnTo>
                  <a:pt x="504" y="218"/>
                </a:lnTo>
                <a:lnTo>
                  <a:pt x="504" y="218"/>
                </a:lnTo>
                <a:lnTo>
                  <a:pt x="512" y="232"/>
                </a:lnTo>
                <a:lnTo>
                  <a:pt x="520" y="242"/>
                </a:lnTo>
                <a:lnTo>
                  <a:pt x="525" y="248"/>
                </a:lnTo>
                <a:lnTo>
                  <a:pt x="528" y="252"/>
                </a:lnTo>
                <a:lnTo>
                  <a:pt x="528" y="252"/>
                </a:lnTo>
                <a:lnTo>
                  <a:pt x="531" y="256"/>
                </a:lnTo>
                <a:lnTo>
                  <a:pt x="536" y="260"/>
                </a:lnTo>
                <a:lnTo>
                  <a:pt x="541" y="265"/>
                </a:lnTo>
                <a:lnTo>
                  <a:pt x="542" y="266"/>
                </a:lnTo>
                <a:lnTo>
                  <a:pt x="541" y="268"/>
                </a:lnTo>
                <a:lnTo>
                  <a:pt x="541" y="268"/>
                </a:lnTo>
                <a:lnTo>
                  <a:pt x="540" y="269"/>
                </a:lnTo>
                <a:lnTo>
                  <a:pt x="536" y="271"/>
                </a:lnTo>
                <a:lnTo>
                  <a:pt x="527" y="272"/>
                </a:lnTo>
                <a:lnTo>
                  <a:pt x="517" y="273"/>
                </a:lnTo>
                <a:lnTo>
                  <a:pt x="517" y="273"/>
                </a:lnTo>
                <a:lnTo>
                  <a:pt x="516" y="273"/>
                </a:lnTo>
                <a:lnTo>
                  <a:pt x="514" y="273"/>
                </a:lnTo>
                <a:lnTo>
                  <a:pt x="507" y="268"/>
                </a:lnTo>
                <a:lnTo>
                  <a:pt x="494" y="257"/>
                </a:lnTo>
                <a:lnTo>
                  <a:pt x="494" y="257"/>
                </a:lnTo>
                <a:lnTo>
                  <a:pt x="478" y="241"/>
                </a:lnTo>
                <a:lnTo>
                  <a:pt x="459" y="225"/>
                </a:lnTo>
                <a:lnTo>
                  <a:pt x="433" y="205"/>
                </a:lnTo>
                <a:lnTo>
                  <a:pt x="394" y="180"/>
                </a:lnTo>
                <a:lnTo>
                  <a:pt x="394" y="180"/>
                </a:lnTo>
                <a:lnTo>
                  <a:pt x="354" y="155"/>
                </a:lnTo>
                <a:lnTo>
                  <a:pt x="325" y="138"/>
                </a:lnTo>
                <a:lnTo>
                  <a:pt x="297" y="124"/>
                </a:lnTo>
                <a:lnTo>
                  <a:pt x="297" y="124"/>
                </a:lnTo>
                <a:lnTo>
                  <a:pt x="276" y="123"/>
                </a:lnTo>
                <a:lnTo>
                  <a:pt x="255" y="121"/>
                </a:lnTo>
                <a:lnTo>
                  <a:pt x="241" y="119"/>
                </a:lnTo>
                <a:lnTo>
                  <a:pt x="224" y="110"/>
                </a:lnTo>
                <a:lnTo>
                  <a:pt x="224" y="110"/>
                </a:lnTo>
                <a:lnTo>
                  <a:pt x="223" y="103"/>
                </a:lnTo>
                <a:lnTo>
                  <a:pt x="223" y="94"/>
                </a:lnTo>
                <a:lnTo>
                  <a:pt x="224" y="83"/>
                </a:lnTo>
                <a:lnTo>
                  <a:pt x="224" y="83"/>
                </a:lnTo>
                <a:lnTo>
                  <a:pt x="223" y="77"/>
                </a:lnTo>
                <a:lnTo>
                  <a:pt x="220" y="67"/>
                </a:lnTo>
                <a:lnTo>
                  <a:pt x="215" y="57"/>
                </a:lnTo>
                <a:lnTo>
                  <a:pt x="210" y="46"/>
                </a:lnTo>
                <a:lnTo>
                  <a:pt x="199" y="27"/>
                </a:lnTo>
                <a:lnTo>
                  <a:pt x="191" y="16"/>
                </a:lnTo>
                <a:lnTo>
                  <a:pt x="191" y="16"/>
                </a:lnTo>
                <a:lnTo>
                  <a:pt x="187" y="11"/>
                </a:lnTo>
                <a:lnTo>
                  <a:pt x="180" y="7"/>
                </a:lnTo>
                <a:lnTo>
                  <a:pt x="173" y="2"/>
                </a:lnTo>
                <a:lnTo>
                  <a:pt x="163" y="0"/>
                </a:lnTo>
                <a:lnTo>
                  <a:pt x="163" y="0"/>
                </a:lnTo>
                <a:lnTo>
                  <a:pt x="157" y="0"/>
                </a:lnTo>
                <a:lnTo>
                  <a:pt x="153" y="0"/>
                </a:lnTo>
                <a:lnTo>
                  <a:pt x="147" y="2"/>
                </a:lnTo>
                <a:lnTo>
                  <a:pt x="142" y="6"/>
                </a:lnTo>
                <a:lnTo>
                  <a:pt x="138" y="7"/>
                </a:lnTo>
                <a:lnTo>
                  <a:pt x="138" y="7"/>
                </a:lnTo>
                <a:lnTo>
                  <a:pt x="103" y="8"/>
                </a:lnTo>
                <a:lnTo>
                  <a:pt x="78" y="11"/>
                </a:lnTo>
                <a:lnTo>
                  <a:pt x="61" y="13"/>
                </a:lnTo>
                <a:lnTo>
                  <a:pt x="61" y="13"/>
                </a:lnTo>
                <a:lnTo>
                  <a:pt x="55" y="15"/>
                </a:lnTo>
                <a:lnTo>
                  <a:pt x="50" y="17"/>
                </a:lnTo>
                <a:lnTo>
                  <a:pt x="41" y="23"/>
                </a:lnTo>
                <a:lnTo>
                  <a:pt x="36" y="27"/>
                </a:lnTo>
                <a:lnTo>
                  <a:pt x="34" y="29"/>
                </a:lnTo>
                <a:lnTo>
                  <a:pt x="34" y="29"/>
                </a:lnTo>
                <a:lnTo>
                  <a:pt x="30" y="28"/>
                </a:lnTo>
                <a:lnTo>
                  <a:pt x="25" y="27"/>
                </a:lnTo>
                <a:lnTo>
                  <a:pt x="25" y="27"/>
                </a:lnTo>
                <a:lnTo>
                  <a:pt x="22" y="27"/>
                </a:lnTo>
                <a:lnTo>
                  <a:pt x="19" y="28"/>
                </a:lnTo>
                <a:lnTo>
                  <a:pt x="16" y="32"/>
                </a:lnTo>
                <a:lnTo>
                  <a:pt x="11" y="46"/>
                </a:lnTo>
                <a:lnTo>
                  <a:pt x="14" y="66"/>
                </a:lnTo>
                <a:lnTo>
                  <a:pt x="0" y="57"/>
                </a:lnTo>
                <a:lnTo>
                  <a:pt x="6" y="79"/>
                </a:lnTo>
                <a:lnTo>
                  <a:pt x="6" y="79"/>
                </a:lnTo>
                <a:lnTo>
                  <a:pt x="9" y="79"/>
                </a:lnTo>
                <a:lnTo>
                  <a:pt x="11" y="82"/>
                </a:lnTo>
                <a:lnTo>
                  <a:pt x="14" y="85"/>
                </a:lnTo>
                <a:lnTo>
                  <a:pt x="15" y="90"/>
                </a:lnTo>
                <a:lnTo>
                  <a:pt x="15" y="97"/>
                </a:lnTo>
                <a:lnTo>
                  <a:pt x="16" y="105"/>
                </a:lnTo>
                <a:lnTo>
                  <a:pt x="16" y="105"/>
                </a:lnTo>
                <a:lnTo>
                  <a:pt x="15" y="120"/>
                </a:lnTo>
                <a:lnTo>
                  <a:pt x="14" y="128"/>
                </a:lnTo>
                <a:lnTo>
                  <a:pt x="15" y="134"/>
                </a:lnTo>
                <a:lnTo>
                  <a:pt x="17" y="141"/>
                </a:lnTo>
                <a:lnTo>
                  <a:pt x="17" y="141"/>
                </a:lnTo>
                <a:lnTo>
                  <a:pt x="21" y="148"/>
                </a:lnTo>
                <a:lnTo>
                  <a:pt x="26" y="154"/>
                </a:lnTo>
                <a:lnTo>
                  <a:pt x="36" y="164"/>
                </a:lnTo>
                <a:lnTo>
                  <a:pt x="46" y="171"/>
                </a:lnTo>
                <a:lnTo>
                  <a:pt x="50" y="174"/>
                </a:lnTo>
                <a:lnTo>
                  <a:pt x="65" y="176"/>
                </a:lnTo>
                <a:lnTo>
                  <a:pt x="65" y="176"/>
                </a:lnTo>
                <a:lnTo>
                  <a:pt x="77" y="185"/>
                </a:lnTo>
                <a:lnTo>
                  <a:pt x="86" y="194"/>
                </a:lnTo>
                <a:lnTo>
                  <a:pt x="90" y="197"/>
                </a:lnTo>
                <a:lnTo>
                  <a:pt x="90" y="201"/>
                </a:lnTo>
                <a:lnTo>
                  <a:pt x="90" y="201"/>
                </a:lnTo>
                <a:lnTo>
                  <a:pt x="90" y="211"/>
                </a:lnTo>
                <a:lnTo>
                  <a:pt x="90" y="216"/>
                </a:lnTo>
                <a:lnTo>
                  <a:pt x="92" y="218"/>
                </a:lnTo>
                <a:lnTo>
                  <a:pt x="95" y="221"/>
                </a:lnTo>
                <a:lnTo>
                  <a:pt x="95" y="221"/>
                </a:lnTo>
                <a:lnTo>
                  <a:pt x="102" y="225"/>
                </a:lnTo>
                <a:lnTo>
                  <a:pt x="109" y="226"/>
                </a:lnTo>
                <a:lnTo>
                  <a:pt x="117" y="227"/>
                </a:lnTo>
                <a:lnTo>
                  <a:pt x="117" y="227"/>
                </a:lnTo>
                <a:lnTo>
                  <a:pt x="119" y="231"/>
                </a:lnTo>
                <a:lnTo>
                  <a:pt x="126" y="240"/>
                </a:lnTo>
                <a:lnTo>
                  <a:pt x="129" y="243"/>
                </a:lnTo>
                <a:lnTo>
                  <a:pt x="134" y="247"/>
                </a:lnTo>
                <a:lnTo>
                  <a:pt x="139" y="251"/>
                </a:lnTo>
                <a:lnTo>
                  <a:pt x="144" y="252"/>
                </a:lnTo>
                <a:lnTo>
                  <a:pt x="144" y="252"/>
                </a:lnTo>
                <a:lnTo>
                  <a:pt x="148" y="252"/>
                </a:lnTo>
                <a:lnTo>
                  <a:pt x="153" y="248"/>
                </a:lnTo>
                <a:lnTo>
                  <a:pt x="164" y="240"/>
                </a:lnTo>
                <a:lnTo>
                  <a:pt x="169" y="236"/>
                </a:lnTo>
                <a:lnTo>
                  <a:pt x="173" y="235"/>
                </a:lnTo>
                <a:lnTo>
                  <a:pt x="175" y="233"/>
                </a:lnTo>
                <a:lnTo>
                  <a:pt x="175" y="235"/>
                </a:lnTo>
                <a:lnTo>
                  <a:pt x="177" y="240"/>
                </a:lnTo>
                <a:lnTo>
                  <a:pt x="177" y="240"/>
                </a:lnTo>
                <a:lnTo>
                  <a:pt x="177" y="243"/>
                </a:lnTo>
                <a:lnTo>
                  <a:pt x="178" y="245"/>
                </a:lnTo>
                <a:lnTo>
                  <a:pt x="180" y="245"/>
                </a:lnTo>
                <a:lnTo>
                  <a:pt x="183" y="241"/>
                </a:lnTo>
                <a:lnTo>
                  <a:pt x="189" y="230"/>
                </a:lnTo>
                <a:lnTo>
                  <a:pt x="189" y="230"/>
                </a:lnTo>
                <a:lnTo>
                  <a:pt x="178" y="255"/>
                </a:lnTo>
                <a:lnTo>
                  <a:pt x="170" y="273"/>
                </a:lnTo>
                <a:lnTo>
                  <a:pt x="168" y="279"/>
                </a:lnTo>
                <a:lnTo>
                  <a:pt x="167" y="284"/>
                </a:lnTo>
                <a:lnTo>
                  <a:pt x="167" y="284"/>
                </a:lnTo>
                <a:lnTo>
                  <a:pt x="169" y="293"/>
                </a:lnTo>
                <a:lnTo>
                  <a:pt x="173" y="308"/>
                </a:lnTo>
                <a:lnTo>
                  <a:pt x="178" y="327"/>
                </a:lnTo>
                <a:lnTo>
                  <a:pt x="185" y="338"/>
                </a:lnTo>
                <a:lnTo>
                  <a:pt x="138" y="338"/>
                </a:lnTo>
                <a:lnTo>
                  <a:pt x="99" y="340"/>
                </a:lnTo>
                <a:lnTo>
                  <a:pt x="99" y="340"/>
                </a:lnTo>
                <a:lnTo>
                  <a:pt x="88" y="345"/>
                </a:lnTo>
                <a:lnTo>
                  <a:pt x="80" y="350"/>
                </a:lnTo>
                <a:lnTo>
                  <a:pt x="75" y="354"/>
                </a:lnTo>
                <a:lnTo>
                  <a:pt x="75" y="354"/>
                </a:lnTo>
                <a:lnTo>
                  <a:pt x="66" y="363"/>
                </a:lnTo>
                <a:lnTo>
                  <a:pt x="61" y="370"/>
                </a:lnTo>
                <a:lnTo>
                  <a:pt x="58" y="376"/>
                </a:lnTo>
                <a:lnTo>
                  <a:pt x="58" y="376"/>
                </a:lnTo>
                <a:lnTo>
                  <a:pt x="57" y="384"/>
                </a:lnTo>
                <a:lnTo>
                  <a:pt x="58" y="395"/>
                </a:lnTo>
                <a:lnTo>
                  <a:pt x="60" y="405"/>
                </a:lnTo>
                <a:lnTo>
                  <a:pt x="61" y="412"/>
                </a:lnTo>
                <a:lnTo>
                  <a:pt x="61" y="412"/>
                </a:lnTo>
                <a:lnTo>
                  <a:pt x="63" y="416"/>
                </a:lnTo>
                <a:lnTo>
                  <a:pt x="67" y="420"/>
                </a:lnTo>
                <a:lnTo>
                  <a:pt x="72" y="424"/>
                </a:lnTo>
                <a:lnTo>
                  <a:pt x="81" y="440"/>
                </a:lnTo>
                <a:lnTo>
                  <a:pt x="81" y="440"/>
                </a:lnTo>
                <a:lnTo>
                  <a:pt x="80" y="440"/>
                </a:lnTo>
                <a:lnTo>
                  <a:pt x="78" y="442"/>
                </a:lnTo>
                <a:lnTo>
                  <a:pt x="78" y="446"/>
                </a:lnTo>
                <a:lnTo>
                  <a:pt x="80" y="447"/>
                </a:lnTo>
                <a:lnTo>
                  <a:pt x="81" y="451"/>
                </a:lnTo>
                <a:lnTo>
                  <a:pt x="81" y="451"/>
                </a:lnTo>
                <a:lnTo>
                  <a:pt x="91" y="461"/>
                </a:lnTo>
                <a:lnTo>
                  <a:pt x="96" y="463"/>
                </a:lnTo>
                <a:lnTo>
                  <a:pt x="99" y="465"/>
                </a:lnTo>
                <a:lnTo>
                  <a:pt x="99" y="465"/>
                </a:lnTo>
                <a:lnTo>
                  <a:pt x="101" y="465"/>
                </a:lnTo>
                <a:lnTo>
                  <a:pt x="102" y="466"/>
                </a:lnTo>
                <a:lnTo>
                  <a:pt x="108" y="472"/>
                </a:lnTo>
                <a:lnTo>
                  <a:pt x="113" y="476"/>
                </a:lnTo>
                <a:lnTo>
                  <a:pt x="121" y="482"/>
                </a:lnTo>
                <a:lnTo>
                  <a:pt x="129" y="487"/>
                </a:lnTo>
                <a:lnTo>
                  <a:pt x="142" y="493"/>
                </a:lnTo>
                <a:lnTo>
                  <a:pt x="142" y="493"/>
                </a:lnTo>
                <a:close/>
                <a:moveTo>
                  <a:pt x="310" y="424"/>
                </a:moveTo>
                <a:lnTo>
                  <a:pt x="310" y="437"/>
                </a:lnTo>
                <a:lnTo>
                  <a:pt x="264" y="451"/>
                </a:lnTo>
                <a:lnTo>
                  <a:pt x="264" y="451"/>
                </a:lnTo>
                <a:lnTo>
                  <a:pt x="269" y="446"/>
                </a:lnTo>
                <a:lnTo>
                  <a:pt x="275" y="440"/>
                </a:lnTo>
                <a:lnTo>
                  <a:pt x="275" y="440"/>
                </a:lnTo>
                <a:lnTo>
                  <a:pt x="276" y="436"/>
                </a:lnTo>
                <a:lnTo>
                  <a:pt x="277" y="432"/>
                </a:lnTo>
                <a:lnTo>
                  <a:pt x="276" y="429"/>
                </a:lnTo>
                <a:lnTo>
                  <a:pt x="275" y="426"/>
                </a:lnTo>
                <a:lnTo>
                  <a:pt x="264" y="415"/>
                </a:lnTo>
                <a:lnTo>
                  <a:pt x="310" y="4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35B35201-6044-43AE-8FC9-689B951A5DB3}"/>
              </a:ext>
            </a:extLst>
          </p:cNvPr>
          <p:cNvSpPr>
            <a:spLocks noEditPoints="1"/>
          </p:cNvSpPr>
          <p:nvPr/>
        </p:nvSpPr>
        <p:spPr bwMode="auto">
          <a:xfrm>
            <a:off x="205793" y="5038772"/>
            <a:ext cx="1892883" cy="1322342"/>
          </a:xfrm>
          <a:custGeom>
            <a:avLst/>
            <a:gdLst>
              <a:gd name="T0" fmla="*/ 380 w 1556"/>
              <a:gd name="T1" fmla="*/ 127 h 1087"/>
              <a:gd name="T2" fmla="*/ 314 w 1556"/>
              <a:gd name="T3" fmla="*/ 103 h 1087"/>
              <a:gd name="T4" fmla="*/ 252 w 1556"/>
              <a:gd name="T5" fmla="*/ 113 h 1087"/>
              <a:gd name="T6" fmla="*/ 227 w 1556"/>
              <a:gd name="T7" fmla="*/ 149 h 1087"/>
              <a:gd name="T8" fmla="*/ 114 w 1556"/>
              <a:gd name="T9" fmla="*/ 211 h 1087"/>
              <a:gd name="T10" fmla="*/ 23 w 1556"/>
              <a:gd name="T11" fmla="*/ 247 h 1087"/>
              <a:gd name="T12" fmla="*/ 0 w 1556"/>
              <a:gd name="T13" fmla="*/ 323 h 1087"/>
              <a:gd name="T14" fmla="*/ 81 w 1556"/>
              <a:gd name="T15" fmla="*/ 454 h 1087"/>
              <a:gd name="T16" fmla="*/ 166 w 1556"/>
              <a:gd name="T17" fmla="*/ 464 h 1087"/>
              <a:gd name="T18" fmla="*/ 212 w 1556"/>
              <a:gd name="T19" fmla="*/ 438 h 1087"/>
              <a:gd name="T20" fmla="*/ 247 w 1556"/>
              <a:gd name="T21" fmla="*/ 339 h 1087"/>
              <a:gd name="T22" fmla="*/ 305 w 1556"/>
              <a:gd name="T23" fmla="*/ 372 h 1087"/>
              <a:gd name="T24" fmla="*/ 304 w 1556"/>
              <a:gd name="T25" fmla="*/ 428 h 1087"/>
              <a:gd name="T26" fmla="*/ 301 w 1556"/>
              <a:gd name="T27" fmla="*/ 446 h 1087"/>
              <a:gd name="T28" fmla="*/ 249 w 1556"/>
              <a:gd name="T29" fmla="*/ 466 h 1087"/>
              <a:gd name="T30" fmla="*/ 278 w 1556"/>
              <a:gd name="T31" fmla="*/ 487 h 1087"/>
              <a:gd name="T32" fmla="*/ 374 w 1556"/>
              <a:gd name="T33" fmla="*/ 480 h 1087"/>
              <a:gd name="T34" fmla="*/ 518 w 1556"/>
              <a:gd name="T35" fmla="*/ 486 h 1087"/>
              <a:gd name="T36" fmla="*/ 640 w 1556"/>
              <a:gd name="T37" fmla="*/ 768 h 1087"/>
              <a:gd name="T38" fmla="*/ 723 w 1556"/>
              <a:gd name="T39" fmla="*/ 780 h 1087"/>
              <a:gd name="T40" fmla="*/ 771 w 1556"/>
              <a:gd name="T41" fmla="*/ 691 h 1087"/>
              <a:gd name="T42" fmla="*/ 1060 w 1556"/>
              <a:gd name="T43" fmla="*/ 652 h 1087"/>
              <a:gd name="T44" fmla="*/ 1005 w 1556"/>
              <a:gd name="T45" fmla="*/ 761 h 1087"/>
              <a:gd name="T46" fmla="*/ 1172 w 1556"/>
              <a:gd name="T47" fmla="*/ 895 h 1087"/>
              <a:gd name="T48" fmla="*/ 1274 w 1556"/>
              <a:gd name="T49" fmla="*/ 977 h 1087"/>
              <a:gd name="T50" fmla="*/ 1315 w 1556"/>
              <a:gd name="T51" fmla="*/ 962 h 1087"/>
              <a:gd name="T52" fmla="*/ 1389 w 1556"/>
              <a:gd name="T53" fmla="*/ 1043 h 1087"/>
              <a:gd name="T54" fmla="*/ 1357 w 1556"/>
              <a:gd name="T55" fmla="*/ 1086 h 1087"/>
              <a:gd name="T56" fmla="*/ 1485 w 1556"/>
              <a:gd name="T57" fmla="*/ 1076 h 1087"/>
              <a:gd name="T58" fmla="*/ 1556 w 1556"/>
              <a:gd name="T59" fmla="*/ 996 h 1087"/>
              <a:gd name="T60" fmla="*/ 1501 w 1556"/>
              <a:gd name="T61" fmla="*/ 933 h 1087"/>
              <a:gd name="T62" fmla="*/ 1402 w 1556"/>
              <a:gd name="T63" fmla="*/ 842 h 1087"/>
              <a:gd name="T64" fmla="*/ 1457 w 1556"/>
              <a:gd name="T65" fmla="*/ 849 h 1087"/>
              <a:gd name="T66" fmla="*/ 1443 w 1556"/>
              <a:gd name="T67" fmla="*/ 739 h 1087"/>
              <a:gd name="T68" fmla="*/ 1419 w 1556"/>
              <a:gd name="T69" fmla="*/ 660 h 1087"/>
              <a:gd name="T70" fmla="*/ 1418 w 1556"/>
              <a:gd name="T71" fmla="*/ 568 h 1087"/>
              <a:gd name="T72" fmla="*/ 1366 w 1556"/>
              <a:gd name="T73" fmla="*/ 460 h 1087"/>
              <a:gd name="T74" fmla="*/ 1351 w 1556"/>
              <a:gd name="T75" fmla="*/ 399 h 1087"/>
              <a:gd name="T76" fmla="*/ 1172 w 1556"/>
              <a:gd name="T77" fmla="*/ 198 h 1087"/>
              <a:gd name="T78" fmla="*/ 1089 w 1556"/>
              <a:gd name="T79" fmla="*/ 81 h 1087"/>
              <a:gd name="T80" fmla="*/ 1055 w 1556"/>
              <a:gd name="T81" fmla="*/ 10 h 1087"/>
              <a:gd name="T82" fmla="*/ 992 w 1556"/>
              <a:gd name="T83" fmla="*/ 5 h 1087"/>
              <a:gd name="T84" fmla="*/ 952 w 1556"/>
              <a:gd name="T85" fmla="*/ 12 h 1087"/>
              <a:gd name="T86" fmla="*/ 929 w 1556"/>
              <a:gd name="T87" fmla="*/ 32 h 1087"/>
              <a:gd name="T88" fmla="*/ 914 w 1556"/>
              <a:gd name="T89" fmla="*/ 66 h 1087"/>
              <a:gd name="T90" fmla="*/ 922 w 1556"/>
              <a:gd name="T91" fmla="*/ 136 h 1087"/>
              <a:gd name="T92" fmla="*/ 919 w 1556"/>
              <a:gd name="T93" fmla="*/ 183 h 1087"/>
              <a:gd name="T94" fmla="*/ 936 w 1556"/>
              <a:gd name="T95" fmla="*/ 200 h 1087"/>
              <a:gd name="T96" fmla="*/ 922 w 1556"/>
              <a:gd name="T97" fmla="*/ 282 h 1087"/>
              <a:gd name="T98" fmla="*/ 872 w 1556"/>
              <a:gd name="T99" fmla="*/ 403 h 1087"/>
              <a:gd name="T100" fmla="*/ 725 w 1556"/>
              <a:gd name="T101" fmla="*/ 333 h 1087"/>
              <a:gd name="T102" fmla="*/ 671 w 1556"/>
              <a:gd name="T103" fmla="*/ 302 h 1087"/>
              <a:gd name="T104" fmla="*/ 554 w 1556"/>
              <a:gd name="T105" fmla="*/ 250 h 1087"/>
              <a:gd name="T106" fmla="*/ 434 w 1556"/>
              <a:gd name="T107" fmla="*/ 188 h 1087"/>
              <a:gd name="T108" fmla="*/ 1105 w 1556"/>
              <a:gd name="T109" fmla="*/ 459 h 1087"/>
              <a:gd name="T110" fmla="*/ 1168 w 1556"/>
              <a:gd name="T111" fmla="*/ 532 h 1087"/>
              <a:gd name="T112" fmla="*/ 1141 w 1556"/>
              <a:gd name="T113" fmla="*/ 577 h 1087"/>
              <a:gd name="T114" fmla="*/ 936 w 1556"/>
              <a:gd name="T115" fmla="*/ 424 h 1087"/>
              <a:gd name="T116" fmla="*/ 1125 w 1556"/>
              <a:gd name="T117" fmla="*/ 744 h 1087"/>
              <a:gd name="T118" fmla="*/ 1324 w 1556"/>
              <a:gd name="T119" fmla="*/ 724 h 1087"/>
              <a:gd name="T120" fmla="*/ 1348 w 1556"/>
              <a:gd name="T121" fmla="*/ 771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56" h="1087">
                <a:moveTo>
                  <a:pt x="407" y="178"/>
                </a:moveTo>
                <a:lnTo>
                  <a:pt x="403" y="170"/>
                </a:lnTo>
                <a:lnTo>
                  <a:pt x="396" y="153"/>
                </a:lnTo>
                <a:lnTo>
                  <a:pt x="396" y="153"/>
                </a:lnTo>
                <a:lnTo>
                  <a:pt x="391" y="144"/>
                </a:lnTo>
                <a:lnTo>
                  <a:pt x="387" y="138"/>
                </a:lnTo>
                <a:lnTo>
                  <a:pt x="382" y="133"/>
                </a:lnTo>
                <a:lnTo>
                  <a:pt x="382" y="133"/>
                </a:lnTo>
                <a:lnTo>
                  <a:pt x="380" y="131"/>
                </a:lnTo>
                <a:lnTo>
                  <a:pt x="380" y="127"/>
                </a:lnTo>
                <a:lnTo>
                  <a:pt x="380" y="124"/>
                </a:lnTo>
                <a:lnTo>
                  <a:pt x="380" y="117"/>
                </a:lnTo>
                <a:lnTo>
                  <a:pt x="369" y="117"/>
                </a:lnTo>
                <a:lnTo>
                  <a:pt x="346" y="103"/>
                </a:lnTo>
                <a:lnTo>
                  <a:pt x="333" y="103"/>
                </a:lnTo>
                <a:lnTo>
                  <a:pt x="324" y="113"/>
                </a:lnTo>
                <a:lnTo>
                  <a:pt x="315" y="103"/>
                </a:lnTo>
                <a:lnTo>
                  <a:pt x="315" y="103"/>
                </a:lnTo>
                <a:lnTo>
                  <a:pt x="315" y="103"/>
                </a:lnTo>
                <a:lnTo>
                  <a:pt x="314" y="103"/>
                </a:lnTo>
                <a:lnTo>
                  <a:pt x="305" y="103"/>
                </a:lnTo>
                <a:lnTo>
                  <a:pt x="305" y="103"/>
                </a:lnTo>
                <a:lnTo>
                  <a:pt x="283" y="104"/>
                </a:lnTo>
                <a:lnTo>
                  <a:pt x="272" y="104"/>
                </a:lnTo>
                <a:lnTo>
                  <a:pt x="265" y="106"/>
                </a:lnTo>
                <a:lnTo>
                  <a:pt x="265" y="106"/>
                </a:lnTo>
                <a:lnTo>
                  <a:pt x="257" y="109"/>
                </a:lnTo>
                <a:lnTo>
                  <a:pt x="254" y="111"/>
                </a:lnTo>
                <a:lnTo>
                  <a:pt x="252" y="113"/>
                </a:lnTo>
                <a:lnTo>
                  <a:pt x="252" y="113"/>
                </a:lnTo>
                <a:lnTo>
                  <a:pt x="248" y="121"/>
                </a:lnTo>
                <a:lnTo>
                  <a:pt x="247" y="127"/>
                </a:lnTo>
                <a:lnTo>
                  <a:pt x="247" y="127"/>
                </a:lnTo>
                <a:lnTo>
                  <a:pt x="243" y="129"/>
                </a:lnTo>
                <a:lnTo>
                  <a:pt x="240" y="133"/>
                </a:lnTo>
                <a:lnTo>
                  <a:pt x="238" y="138"/>
                </a:lnTo>
                <a:lnTo>
                  <a:pt x="238" y="138"/>
                </a:lnTo>
                <a:lnTo>
                  <a:pt x="236" y="142"/>
                </a:lnTo>
                <a:lnTo>
                  <a:pt x="231" y="145"/>
                </a:lnTo>
                <a:lnTo>
                  <a:pt x="227" y="149"/>
                </a:lnTo>
                <a:lnTo>
                  <a:pt x="224" y="153"/>
                </a:lnTo>
                <a:lnTo>
                  <a:pt x="224" y="153"/>
                </a:lnTo>
                <a:lnTo>
                  <a:pt x="222" y="159"/>
                </a:lnTo>
                <a:lnTo>
                  <a:pt x="221" y="163"/>
                </a:lnTo>
                <a:lnTo>
                  <a:pt x="218" y="169"/>
                </a:lnTo>
                <a:lnTo>
                  <a:pt x="218" y="169"/>
                </a:lnTo>
                <a:lnTo>
                  <a:pt x="213" y="178"/>
                </a:lnTo>
                <a:lnTo>
                  <a:pt x="209" y="187"/>
                </a:lnTo>
                <a:lnTo>
                  <a:pt x="206" y="198"/>
                </a:lnTo>
                <a:lnTo>
                  <a:pt x="114" y="211"/>
                </a:lnTo>
                <a:lnTo>
                  <a:pt x="114" y="211"/>
                </a:lnTo>
                <a:lnTo>
                  <a:pt x="107" y="216"/>
                </a:lnTo>
                <a:lnTo>
                  <a:pt x="102" y="219"/>
                </a:lnTo>
                <a:lnTo>
                  <a:pt x="97" y="221"/>
                </a:lnTo>
                <a:lnTo>
                  <a:pt x="97" y="221"/>
                </a:lnTo>
                <a:lnTo>
                  <a:pt x="86" y="224"/>
                </a:lnTo>
                <a:lnTo>
                  <a:pt x="65" y="229"/>
                </a:lnTo>
                <a:lnTo>
                  <a:pt x="42" y="238"/>
                </a:lnTo>
                <a:lnTo>
                  <a:pt x="32" y="242"/>
                </a:lnTo>
                <a:lnTo>
                  <a:pt x="23" y="247"/>
                </a:lnTo>
                <a:lnTo>
                  <a:pt x="23" y="247"/>
                </a:lnTo>
                <a:lnTo>
                  <a:pt x="18" y="254"/>
                </a:lnTo>
                <a:lnTo>
                  <a:pt x="13" y="260"/>
                </a:lnTo>
                <a:lnTo>
                  <a:pt x="9" y="266"/>
                </a:lnTo>
                <a:lnTo>
                  <a:pt x="7" y="274"/>
                </a:lnTo>
                <a:lnTo>
                  <a:pt x="4" y="290"/>
                </a:lnTo>
                <a:lnTo>
                  <a:pt x="0" y="311"/>
                </a:lnTo>
                <a:lnTo>
                  <a:pt x="0" y="311"/>
                </a:lnTo>
                <a:lnTo>
                  <a:pt x="0" y="317"/>
                </a:lnTo>
                <a:lnTo>
                  <a:pt x="0" y="323"/>
                </a:lnTo>
                <a:lnTo>
                  <a:pt x="4" y="338"/>
                </a:lnTo>
                <a:lnTo>
                  <a:pt x="10" y="353"/>
                </a:lnTo>
                <a:lnTo>
                  <a:pt x="17" y="368"/>
                </a:lnTo>
                <a:lnTo>
                  <a:pt x="30" y="392"/>
                </a:lnTo>
                <a:lnTo>
                  <a:pt x="37" y="402"/>
                </a:lnTo>
                <a:lnTo>
                  <a:pt x="37" y="402"/>
                </a:lnTo>
                <a:lnTo>
                  <a:pt x="43" y="408"/>
                </a:lnTo>
                <a:lnTo>
                  <a:pt x="55" y="425"/>
                </a:lnTo>
                <a:lnTo>
                  <a:pt x="73" y="445"/>
                </a:lnTo>
                <a:lnTo>
                  <a:pt x="81" y="454"/>
                </a:lnTo>
                <a:lnTo>
                  <a:pt x="89" y="460"/>
                </a:lnTo>
                <a:lnTo>
                  <a:pt x="89" y="460"/>
                </a:lnTo>
                <a:lnTo>
                  <a:pt x="100" y="468"/>
                </a:lnTo>
                <a:lnTo>
                  <a:pt x="107" y="474"/>
                </a:lnTo>
                <a:lnTo>
                  <a:pt x="112" y="478"/>
                </a:lnTo>
                <a:lnTo>
                  <a:pt x="120" y="478"/>
                </a:lnTo>
                <a:lnTo>
                  <a:pt x="120" y="478"/>
                </a:lnTo>
                <a:lnTo>
                  <a:pt x="132" y="475"/>
                </a:lnTo>
                <a:lnTo>
                  <a:pt x="147" y="471"/>
                </a:lnTo>
                <a:lnTo>
                  <a:pt x="166" y="464"/>
                </a:lnTo>
                <a:lnTo>
                  <a:pt x="170" y="455"/>
                </a:lnTo>
                <a:lnTo>
                  <a:pt x="170" y="455"/>
                </a:lnTo>
                <a:lnTo>
                  <a:pt x="171" y="455"/>
                </a:lnTo>
                <a:lnTo>
                  <a:pt x="172" y="455"/>
                </a:lnTo>
                <a:lnTo>
                  <a:pt x="178" y="454"/>
                </a:lnTo>
                <a:lnTo>
                  <a:pt x="188" y="450"/>
                </a:lnTo>
                <a:lnTo>
                  <a:pt x="188" y="450"/>
                </a:lnTo>
                <a:lnTo>
                  <a:pt x="201" y="445"/>
                </a:lnTo>
                <a:lnTo>
                  <a:pt x="207" y="443"/>
                </a:lnTo>
                <a:lnTo>
                  <a:pt x="212" y="438"/>
                </a:lnTo>
                <a:lnTo>
                  <a:pt x="217" y="433"/>
                </a:lnTo>
                <a:lnTo>
                  <a:pt x="223" y="427"/>
                </a:lnTo>
                <a:lnTo>
                  <a:pt x="228" y="418"/>
                </a:lnTo>
                <a:lnTo>
                  <a:pt x="233" y="408"/>
                </a:lnTo>
                <a:lnTo>
                  <a:pt x="233" y="408"/>
                </a:lnTo>
                <a:lnTo>
                  <a:pt x="238" y="395"/>
                </a:lnTo>
                <a:lnTo>
                  <a:pt x="242" y="383"/>
                </a:lnTo>
                <a:lnTo>
                  <a:pt x="244" y="371"/>
                </a:lnTo>
                <a:lnTo>
                  <a:pt x="245" y="358"/>
                </a:lnTo>
                <a:lnTo>
                  <a:pt x="247" y="339"/>
                </a:lnTo>
                <a:lnTo>
                  <a:pt x="247" y="331"/>
                </a:lnTo>
                <a:lnTo>
                  <a:pt x="247" y="331"/>
                </a:lnTo>
                <a:lnTo>
                  <a:pt x="257" y="344"/>
                </a:lnTo>
                <a:lnTo>
                  <a:pt x="269" y="361"/>
                </a:lnTo>
                <a:lnTo>
                  <a:pt x="269" y="361"/>
                </a:lnTo>
                <a:lnTo>
                  <a:pt x="277" y="366"/>
                </a:lnTo>
                <a:lnTo>
                  <a:pt x="285" y="369"/>
                </a:lnTo>
                <a:lnTo>
                  <a:pt x="285" y="369"/>
                </a:lnTo>
                <a:lnTo>
                  <a:pt x="294" y="371"/>
                </a:lnTo>
                <a:lnTo>
                  <a:pt x="305" y="372"/>
                </a:lnTo>
                <a:lnTo>
                  <a:pt x="319" y="372"/>
                </a:lnTo>
                <a:lnTo>
                  <a:pt x="355" y="378"/>
                </a:lnTo>
                <a:lnTo>
                  <a:pt x="365" y="385"/>
                </a:lnTo>
                <a:lnTo>
                  <a:pt x="387" y="427"/>
                </a:lnTo>
                <a:lnTo>
                  <a:pt x="344" y="433"/>
                </a:lnTo>
                <a:lnTo>
                  <a:pt x="344" y="433"/>
                </a:lnTo>
                <a:lnTo>
                  <a:pt x="336" y="431"/>
                </a:lnTo>
                <a:lnTo>
                  <a:pt x="320" y="429"/>
                </a:lnTo>
                <a:lnTo>
                  <a:pt x="311" y="428"/>
                </a:lnTo>
                <a:lnTo>
                  <a:pt x="304" y="428"/>
                </a:lnTo>
                <a:lnTo>
                  <a:pt x="298" y="429"/>
                </a:lnTo>
                <a:lnTo>
                  <a:pt x="295" y="430"/>
                </a:lnTo>
                <a:lnTo>
                  <a:pt x="294" y="433"/>
                </a:lnTo>
                <a:lnTo>
                  <a:pt x="294" y="433"/>
                </a:lnTo>
                <a:lnTo>
                  <a:pt x="294" y="436"/>
                </a:lnTo>
                <a:lnTo>
                  <a:pt x="294" y="439"/>
                </a:lnTo>
                <a:lnTo>
                  <a:pt x="295" y="441"/>
                </a:lnTo>
                <a:lnTo>
                  <a:pt x="296" y="444"/>
                </a:lnTo>
                <a:lnTo>
                  <a:pt x="300" y="445"/>
                </a:lnTo>
                <a:lnTo>
                  <a:pt x="301" y="446"/>
                </a:lnTo>
                <a:lnTo>
                  <a:pt x="301" y="446"/>
                </a:lnTo>
                <a:lnTo>
                  <a:pt x="272" y="451"/>
                </a:lnTo>
                <a:lnTo>
                  <a:pt x="253" y="456"/>
                </a:lnTo>
                <a:lnTo>
                  <a:pt x="247" y="458"/>
                </a:lnTo>
                <a:lnTo>
                  <a:pt x="247" y="459"/>
                </a:lnTo>
                <a:lnTo>
                  <a:pt x="247" y="460"/>
                </a:lnTo>
                <a:lnTo>
                  <a:pt x="247" y="460"/>
                </a:lnTo>
                <a:lnTo>
                  <a:pt x="249" y="461"/>
                </a:lnTo>
                <a:lnTo>
                  <a:pt x="249" y="463"/>
                </a:lnTo>
                <a:lnTo>
                  <a:pt x="249" y="466"/>
                </a:lnTo>
                <a:lnTo>
                  <a:pt x="249" y="470"/>
                </a:lnTo>
                <a:lnTo>
                  <a:pt x="250" y="471"/>
                </a:lnTo>
                <a:lnTo>
                  <a:pt x="252" y="474"/>
                </a:lnTo>
                <a:lnTo>
                  <a:pt x="252" y="474"/>
                </a:lnTo>
                <a:lnTo>
                  <a:pt x="254" y="475"/>
                </a:lnTo>
                <a:lnTo>
                  <a:pt x="257" y="476"/>
                </a:lnTo>
                <a:lnTo>
                  <a:pt x="262" y="478"/>
                </a:lnTo>
                <a:lnTo>
                  <a:pt x="269" y="482"/>
                </a:lnTo>
                <a:lnTo>
                  <a:pt x="269" y="482"/>
                </a:lnTo>
                <a:lnTo>
                  <a:pt x="278" y="487"/>
                </a:lnTo>
                <a:lnTo>
                  <a:pt x="284" y="489"/>
                </a:lnTo>
                <a:lnTo>
                  <a:pt x="289" y="490"/>
                </a:lnTo>
                <a:lnTo>
                  <a:pt x="296" y="489"/>
                </a:lnTo>
                <a:lnTo>
                  <a:pt x="296" y="489"/>
                </a:lnTo>
                <a:lnTo>
                  <a:pt x="319" y="485"/>
                </a:lnTo>
                <a:lnTo>
                  <a:pt x="334" y="482"/>
                </a:lnTo>
                <a:lnTo>
                  <a:pt x="351" y="482"/>
                </a:lnTo>
                <a:lnTo>
                  <a:pt x="351" y="482"/>
                </a:lnTo>
                <a:lnTo>
                  <a:pt x="361" y="481"/>
                </a:lnTo>
                <a:lnTo>
                  <a:pt x="374" y="480"/>
                </a:lnTo>
                <a:lnTo>
                  <a:pt x="398" y="473"/>
                </a:lnTo>
                <a:lnTo>
                  <a:pt x="420" y="465"/>
                </a:lnTo>
                <a:lnTo>
                  <a:pt x="427" y="461"/>
                </a:lnTo>
                <a:lnTo>
                  <a:pt x="487" y="469"/>
                </a:lnTo>
                <a:lnTo>
                  <a:pt x="487" y="469"/>
                </a:lnTo>
                <a:lnTo>
                  <a:pt x="502" y="475"/>
                </a:lnTo>
                <a:lnTo>
                  <a:pt x="513" y="481"/>
                </a:lnTo>
                <a:lnTo>
                  <a:pt x="517" y="484"/>
                </a:lnTo>
                <a:lnTo>
                  <a:pt x="518" y="486"/>
                </a:lnTo>
                <a:lnTo>
                  <a:pt x="518" y="486"/>
                </a:lnTo>
                <a:lnTo>
                  <a:pt x="522" y="510"/>
                </a:lnTo>
                <a:lnTo>
                  <a:pt x="529" y="552"/>
                </a:lnTo>
                <a:lnTo>
                  <a:pt x="540" y="613"/>
                </a:lnTo>
                <a:lnTo>
                  <a:pt x="573" y="622"/>
                </a:lnTo>
                <a:lnTo>
                  <a:pt x="573" y="622"/>
                </a:lnTo>
                <a:lnTo>
                  <a:pt x="623" y="739"/>
                </a:lnTo>
                <a:lnTo>
                  <a:pt x="623" y="739"/>
                </a:lnTo>
                <a:lnTo>
                  <a:pt x="627" y="749"/>
                </a:lnTo>
                <a:lnTo>
                  <a:pt x="633" y="759"/>
                </a:lnTo>
                <a:lnTo>
                  <a:pt x="640" y="768"/>
                </a:lnTo>
                <a:lnTo>
                  <a:pt x="642" y="771"/>
                </a:lnTo>
                <a:lnTo>
                  <a:pt x="646" y="773"/>
                </a:lnTo>
                <a:lnTo>
                  <a:pt x="646" y="773"/>
                </a:lnTo>
                <a:lnTo>
                  <a:pt x="658" y="775"/>
                </a:lnTo>
                <a:lnTo>
                  <a:pt x="662" y="775"/>
                </a:lnTo>
                <a:lnTo>
                  <a:pt x="662" y="775"/>
                </a:lnTo>
                <a:lnTo>
                  <a:pt x="673" y="776"/>
                </a:lnTo>
                <a:lnTo>
                  <a:pt x="698" y="778"/>
                </a:lnTo>
                <a:lnTo>
                  <a:pt x="711" y="780"/>
                </a:lnTo>
                <a:lnTo>
                  <a:pt x="723" y="780"/>
                </a:lnTo>
                <a:lnTo>
                  <a:pt x="733" y="778"/>
                </a:lnTo>
                <a:lnTo>
                  <a:pt x="737" y="777"/>
                </a:lnTo>
                <a:lnTo>
                  <a:pt x="739" y="775"/>
                </a:lnTo>
                <a:lnTo>
                  <a:pt x="739" y="775"/>
                </a:lnTo>
                <a:lnTo>
                  <a:pt x="747" y="764"/>
                </a:lnTo>
                <a:lnTo>
                  <a:pt x="753" y="749"/>
                </a:lnTo>
                <a:lnTo>
                  <a:pt x="762" y="730"/>
                </a:lnTo>
                <a:lnTo>
                  <a:pt x="762" y="730"/>
                </a:lnTo>
                <a:lnTo>
                  <a:pt x="766" y="709"/>
                </a:lnTo>
                <a:lnTo>
                  <a:pt x="771" y="691"/>
                </a:lnTo>
                <a:lnTo>
                  <a:pt x="774" y="684"/>
                </a:lnTo>
                <a:lnTo>
                  <a:pt x="778" y="678"/>
                </a:lnTo>
                <a:lnTo>
                  <a:pt x="778" y="678"/>
                </a:lnTo>
                <a:lnTo>
                  <a:pt x="781" y="673"/>
                </a:lnTo>
                <a:lnTo>
                  <a:pt x="783" y="671"/>
                </a:lnTo>
                <a:lnTo>
                  <a:pt x="786" y="655"/>
                </a:lnTo>
                <a:lnTo>
                  <a:pt x="786" y="655"/>
                </a:lnTo>
                <a:lnTo>
                  <a:pt x="805" y="583"/>
                </a:lnTo>
                <a:lnTo>
                  <a:pt x="861" y="608"/>
                </a:lnTo>
                <a:lnTo>
                  <a:pt x="1060" y="652"/>
                </a:lnTo>
                <a:lnTo>
                  <a:pt x="1060" y="652"/>
                </a:lnTo>
                <a:lnTo>
                  <a:pt x="1050" y="667"/>
                </a:lnTo>
                <a:lnTo>
                  <a:pt x="1029" y="700"/>
                </a:lnTo>
                <a:lnTo>
                  <a:pt x="1018" y="720"/>
                </a:lnTo>
                <a:lnTo>
                  <a:pt x="1010" y="737"/>
                </a:lnTo>
                <a:lnTo>
                  <a:pt x="1006" y="746"/>
                </a:lnTo>
                <a:lnTo>
                  <a:pt x="1005" y="752"/>
                </a:lnTo>
                <a:lnTo>
                  <a:pt x="1004" y="757"/>
                </a:lnTo>
                <a:lnTo>
                  <a:pt x="1005" y="761"/>
                </a:lnTo>
                <a:lnTo>
                  <a:pt x="1005" y="761"/>
                </a:lnTo>
                <a:lnTo>
                  <a:pt x="1015" y="773"/>
                </a:lnTo>
                <a:lnTo>
                  <a:pt x="1026" y="786"/>
                </a:lnTo>
                <a:lnTo>
                  <a:pt x="1039" y="797"/>
                </a:lnTo>
                <a:lnTo>
                  <a:pt x="1132" y="824"/>
                </a:lnTo>
                <a:lnTo>
                  <a:pt x="1132" y="824"/>
                </a:lnTo>
                <a:lnTo>
                  <a:pt x="1147" y="849"/>
                </a:lnTo>
                <a:lnTo>
                  <a:pt x="1158" y="870"/>
                </a:lnTo>
                <a:lnTo>
                  <a:pt x="1168" y="888"/>
                </a:lnTo>
                <a:lnTo>
                  <a:pt x="1168" y="888"/>
                </a:lnTo>
                <a:lnTo>
                  <a:pt x="1172" y="895"/>
                </a:lnTo>
                <a:lnTo>
                  <a:pt x="1178" y="902"/>
                </a:lnTo>
                <a:lnTo>
                  <a:pt x="1192" y="916"/>
                </a:lnTo>
                <a:lnTo>
                  <a:pt x="1208" y="933"/>
                </a:lnTo>
                <a:lnTo>
                  <a:pt x="1276" y="949"/>
                </a:lnTo>
                <a:lnTo>
                  <a:pt x="1276" y="949"/>
                </a:lnTo>
                <a:lnTo>
                  <a:pt x="1274" y="954"/>
                </a:lnTo>
                <a:lnTo>
                  <a:pt x="1271" y="964"/>
                </a:lnTo>
                <a:lnTo>
                  <a:pt x="1271" y="969"/>
                </a:lnTo>
                <a:lnTo>
                  <a:pt x="1271" y="974"/>
                </a:lnTo>
                <a:lnTo>
                  <a:pt x="1274" y="977"/>
                </a:lnTo>
                <a:lnTo>
                  <a:pt x="1276" y="980"/>
                </a:lnTo>
                <a:lnTo>
                  <a:pt x="1279" y="980"/>
                </a:lnTo>
                <a:lnTo>
                  <a:pt x="1279" y="980"/>
                </a:lnTo>
                <a:lnTo>
                  <a:pt x="1284" y="980"/>
                </a:lnTo>
                <a:lnTo>
                  <a:pt x="1290" y="979"/>
                </a:lnTo>
                <a:lnTo>
                  <a:pt x="1296" y="976"/>
                </a:lnTo>
                <a:lnTo>
                  <a:pt x="1302" y="972"/>
                </a:lnTo>
                <a:lnTo>
                  <a:pt x="1311" y="965"/>
                </a:lnTo>
                <a:lnTo>
                  <a:pt x="1315" y="962"/>
                </a:lnTo>
                <a:lnTo>
                  <a:pt x="1315" y="962"/>
                </a:lnTo>
                <a:lnTo>
                  <a:pt x="1345" y="969"/>
                </a:lnTo>
                <a:lnTo>
                  <a:pt x="1367" y="976"/>
                </a:lnTo>
                <a:lnTo>
                  <a:pt x="1377" y="979"/>
                </a:lnTo>
                <a:lnTo>
                  <a:pt x="1385" y="982"/>
                </a:lnTo>
                <a:lnTo>
                  <a:pt x="1385" y="982"/>
                </a:lnTo>
                <a:lnTo>
                  <a:pt x="1411" y="996"/>
                </a:lnTo>
                <a:lnTo>
                  <a:pt x="1426" y="1002"/>
                </a:lnTo>
                <a:lnTo>
                  <a:pt x="1393" y="1041"/>
                </a:lnTo>
                <a:lnTo>
                  <a:pt x="1393" y="1041"/>
                </a:lnTo>
                <a:lnTo>
                  <a:pt x="1389" y="1043"/>
                </a:lnTo>
                <a:lnTo>
                  <a:pt x="1380" y="1050"/>
                </a:lnTo>
                <a:lnTo>
                  <a:pt x="1368" y="1057"/>
                </a:lnTo>
                <a:lnTo>
                  <a:pt x="1365" y="1061"/>
                </a:lnTo>
                <a:lnTo>
                  <a:pt x="1362" y="1066"/>
                </a:lnTo>
                <a:lnTo>
                  <a:pt x="1362" y="1066"/>
                </a:lnTo>
                <a:lnTo>
                  <a:pt x="1358" y="1073"/>
                </a:lnTo>
                <a:lnTo>
                  <a:pt x="1355" y="1079"/>
                </a:lnTo>
                <a:lnTo>
                  <a:pt x="1353" y="1082"/>
                </a:lnTo>
                <a:lnTo>
                  <a:pt x="1355" y="1083"/>
                </a:lnTo>
                <a:lnTo>
                  <a:pt x="1357" y="1086"/>
                </a:lnTo>
                <a:lnTo>
                  <a:pt x="1362" y="1086"/>
                </a:lnTo>
                <a:lnTo>
                  <a:pt x="1362" y="1086"/>
                </a:lnTo>
                <a:lnTo>
                  <a:pt x="1370" y="1087"/>
                </a:lnTo>
                <a:lnTo>
                  <a:pt x="1382" y="1086"/>
                </a:lnTo>
                <a:lnTo>
                  <a:pt x="1411" y="1083"/>
                </a:lnTo>
                <a:lnTo>
                  <a:pt x="1462" y="1077"/>
                </a:lnTo>
                <a:lnTo>
                  <a:pt x="1462" y="1077"/>
                </a:lnTo>
                <a:lnTo>
                  <a:pt x="1473" y="1077"/>
                </a:lnTo>
                <a:lnTo>
                  <a:pt x="1482" y="1077"/>
                </a:lnTo>
                <a:lnTo>
                  <a:pt x="1485" y="1076"/>
                </a:lnTo>
                <a:lnTo>
                  <a:pt x="1490" y="1073"/>
                </a:lnTo>
                <a:lnTo>
                  <a:pt x="1496" y="1069"/>
                </a:lnTo>
                <a:lnTo>
                  <a:pt x="1504" y="1063"/>
                </a:lnTo>
                <a:lnTo>
                  <a:pt x="1504" y="1063"/>
                </a:lnTo>
                <a:lnTo>
                  <a:pt x="1513" y="1056"/>
                </a:lnTo>
                <a:lnTo>
                  <a:pt x="1521" y="1046"/>
                </a:lnTo>
                <a:lnTo>
                  <a:pt x="1537" y="1025"/>
                </a:lnTo>
                <a:lnTo>
                  <a:pt x="1550" y="1006"/>
                </a:lnTo>
                <a:lnTo>
                  <a:pt x="1556" y="996"/>
                </a:lnTo>
                <a:lnTo>
                  <a:pt x="1556" y="996"/>
                </a:lnTo>
                <a:lnTo>
                  <a:pt x="1556" y="994"/>
                </a:lnTo>
                <a:lnTo>
                  <a:pt x="1554" y="989"/>
                </a:lnTo>
                <a:lnTo>
                  <a:pt x="1544" y="976"/>
                </a:lnTo>
                <a:lnTo>
                  <a:pt x="1534" y="964"/>
                </a:lnTo>
                <a:lnTo>
                  <a:pt x="1525" y="955"/>
                </a:lnTo>
                <a:lnTo>
                  <a:pt x="1525" y="955"/>
                </a:lnTo>
                <a:lnTo>
                  <a:pt x="1519" y="950"/>
                </a:lnTo>
                <a:lnTo>
                  <a:pt x="1515" y="944"/>
                </a:lnTo>
                <a:lnTo>
                  <a:pt x="1510" y="939"/>
                </a:lnTo>
                <a:lnTo>
                  <a:pt x="1501" y="933"/>
                </a:lnTo>
                <a:lnTo>
                  <a:pt x="1501" y="933"/>
                </a:lnTo>
                <a:lnTo>
                  <a:pt x="1463" y="914"/>
                </a:lnTo>
                <a:lnTo>
                  <a:pt x="1434" y="902"/>
                </a:lnTo>
                <a:lnTo>
                  <a:pt x="1398" y="885"/>
                </a:lnTo>
                <a:lnTo>
                  <a:pt x="1373" y="874"/>
                </a:lnTo>
                <a:lnTo>
                  <a:pt x="1373" y="874"/>
                </a:lnTo>
                <a:lnTo>
                  <a:pt x="1383" y="864"/>
                </a:lnTo>
                <a:lnTo>
                  <a:pt x="1396" y="852"/>
                </a:lnTo>
                <a:lnTo>
                  <a:pt x="1396" y="852"/>
                </a:lnTo>
                <a:lnTo>
                  <a:pt x="1402" y="842"/>
                </a:lnTo>
                <a:lnTo>
                  <a:pt x="1404" y="833"/>
                </a:lnTo>
                <a:lnTo>
                  <a:pt x="1404" y="833"/>
                </a:lnTo>
                <a:lnTo>
                  <a:pt x="1411" y="838"/>
                </a:lnTo>
                <a:lnTo>
                  <a:pt x="1426" y="846"/>
                </a:lnTo>
                <a:lnTo>
                  <a:pt x="1434" y="849"/>
                </a:lnTo>
                <a:lnTo>
                  <a:pt x="1443" y="852"/>
                </a:lnTo>
                <a:lnTo>
                  <a:pt x="1450" y="852"/>
                </a:lnTo>
                <a:lnTo>
                  <a:pt x="1454" y="852"/>
                </a:lnTo>
                <a:lnTo>
                  <a:pt x="1457" y="849"/>
                </a:lnTo>
                <a:lnTo>
                  <a:pt x="1457" y="849"/>
                </a:lnTo>
                <a:lnTo>
                  <a:pt x="1467" y="839"/>
                </a:lnTo>
                <a:lnTo>
                  <a:pt x="1470" y="832"/>
                </a:lnTo>
                <a:lnTo>
                  <a:pt x="1474" y="824"/>
                </a:lnTo>
                <a:lnTo>
                  <a:pt x="1475" y="817"/>
                </a:lnTo>
                <a:lnTo>
                  <a:pt x="1475" y="807"/>
                </a:lnTo>
                <a:lnTo>
                  <a:pt x="1473" y="796"/>
                </a:lnTo>
                <a:lnTo>
                  <a:pt x="1468" y="785"/>
                </a:lnTo>
                <a:lnTo>
                  <a:pt x="1468" y="785"/>
                </a:lnTo>
                <a:lnTo>
                  <a:pt x="1454" y="760"/>
                </a:lnTo>
                <a:lnTo>
                  <a:pt x="1443" y="739"/>
                </a:lnTo>
                <a:lnTo>
                  <a:pt x="1433" y="722"/>
                </a:lnTo>
                <a:lnTo>
                  <a:pt x="1431" y="716"/>
                </a:lnTo>
                <a:lnTo>
                  <a:pt x="1429" y="713"/>
                </a:lnTo>
                <a:lnTo>
                  <a:pt x="1429" y="713"/>
                </a:lnTo>
                <a:lnTo>
                  <a:pt x="1429" y="689"/>
                </a:lnTo>
                <a:lnTo>
                  <a:pt x="1427" y="675"/>
                </a:lnTo>
                <a:lnTo>
                  <a:pt x="1426" y="670"/>
                </a:lnTo>
                <a:lnTo>
                  <a:pt x="1423" y="665"/>
                </a:lnTo>
                <a:lnTo>
                  <a:pt x="1423" y="665"/>
                </a:lnTo>
                <a:lnTo>
                  <a:pt x="1419" y="660"/>
                </a:lnTo>
                <a:lnTo>
                  <a:pt x="1417" y="658"/>
                </a:lnTo>
                <a:lnTo>
                  <a:pt x="1409" y="653"/>
                </a:lnTo>
                <a:lnTo>
                  <a:pt x="1403" y="649"/>
                </a:lnTo>
                <a:lnTo>
                  <a:pt x="1380" y="649"/>
                </a:lnTo>
                <a:lnTo>
                  <a:pt x="1380" y="649"/>
                </a:lnTo>
                <a:lnTo>
                  <a:pt x="1387" y="639"/>
                </a:lnTo>
                <a:lnTo>
                  <a:pt x="1401" y="614"/>
                </a:lnTo>
                <a:lnTo>
                  <a:pt x="1408" y="598"/>
                </a:lnTo>
                <a:lnTo>
                  <a:pt x="1414" y="583"/>
                </a:lnTo>
                <a:lnTo>
                  <a:pt x="1418" y="568"/>
                </a:lnTo>
                <a:lnTo>
                  <a:pt x="1418" y="561"/>
                </a:lnTo>
                <a:lnTo>
                  <a:pt x="1418" y="555"/>
                </a:lnTo>
                <a:lnTo>
                  <a:pt x="1418" y="555"/>
                </a:lnTo>
                <a:lnTo>
                  <a:pt x="1414" y="541"/>
                </a:lnTo>
                <a:lnTo>
                  <a:pt x="1408" y="526"/>
                </a:lnTo>
                <a:lnTo>
                  <a:pt x="1399" y="510"/>
                </a:lnTo>
                <a:lnTo>
                  <a:pt x="1391" y="495"/>
                </a:lnTo>
                <a:lnTo>
                  <a:pt x="1373" y="470"/>
                </a:lnTo>
                <a:lnTo>
                  <a:pt x="1366" y="460"/>
                </a:lnTo>
                <a:lnTo>
                  <a:pt x="1366" y="460"/>
                </a:lnTo>
                <a:lnTo>
                  <a:pt x="1370" y="455"/>
                </a:lnTo>
                <a:lnTo>
                  <a:pt x="1373" y="451"/>
                </a:lnTo>
                <a:lnTo>
                  <a:pt x="1380" y="446"/>
                </a:lnTo>
                <a:lnTo>
                  <a:pt x="1380" y="446"/>
                </a:lnTo>
                <a:lnTo>
                  <a:pt x="1382" y="443"/>
                </a:lnTo>
                <a:lnTo>
                  <a:pt x="1383" y="439"/>
                </a:lnTo>
                <a:lnTo>
                  <a:pt x="1381" y="434"/>
                </a:lnTo>
                <a:lnTo>
                  <a:pt x="1377" y="428"/>
                </a:lnTo>
                <a:lnTo>
                  <a:pt x="1366" y="414"/>
                </a:lnTo>
                <a:lnTo>
                  <a:pt x="1351" y="399"/>
                </a:lnTo>
                <a:lnTo>
                  <a:pt x="1351" y="399"/>
                </a:lnTo>
                <a:lnTo>
                  <a:pt x="1314" y="366"/>
                </a:lnTo>
                <a:lnTo>
                  <a:pt x="1296" y="351"/>
                </a:lnTo>
                <a:lnTo>
                  <a:pt x="1283" y="338"/>
                </a:lnTo>
                <a:lnTo>
                  <a:pt x="1283" y="338"/>
                </a:lnTo>
                <a:lnTo>
                  <a:pt x="1268" y="320"/>
                </a:lnTo>
                <a:lnTo>
                  <a:pt x="1245" y="293"/>
                </a:lnTo>
                <a:lnTo>
                  <a:pt x="1218" y="259"/>
                </a:lnTo>
                <a:lnTo>
                  <a:pt x="1172" y="198"/>
                </a:lnTo>
                <a:lnTo>
                  <a:pt x="1172" y="198"/>
                </a:lnTo>
                <a:lnTo>
                  <a:pt x="1153" y="183"/>
                </a:lnTo>
                <a:lnTo>
                  <a:pt x="1140" y="172"/>
                </a:lnTo>
                <a:lnTo>
                  <a:pt x="1132" y="167"/>
                </a:lnTo>
                <a:lnTo>
                  <a:pt x="1132" y="167"/>
                </a:lnTo>
                <a:lnTo>
                  <a:pt x="1115" y="159"/>
                </a:lnTo>
                <a:lnTo>
                  <a:pt x="1100" y="153"/>
                </a:lnTo>
                <a:lnTo>
                  <a:pt x="1089" y="142"/>
                </a:lnTo>
                <a:lnTo>
                  <a:pt x="1089" y="108"/>
                </a:lnTo>
                <a:lnTo>
                  <a:pt x="1089" y="81"/>
                </a:lnTo>
                <a:lnTo>
                  <a:pt x="1089" y="81"/>
                </a:lnTo>
                <a:lnTo>
                  <a:pt x="1089" y="66"/>
                </a:lnTo>
                <a:lnTo>
                  <a:pt x="1087" y="55"/>
                </a:lnTo>
                <a:lnTo>
                  <a:pt x="1085" y="46"/>
                </a:lnTo>
                <a:lnTo>
                  <a:pt x="1082" y="41"/>
                </a:lnTo>
                <a:lnTo>
                  <a:pt x="1082" y="41"/>
                </a:lnTo>
                <a:lnTo>
                  <a:pt x="1072" y="27"/>
                </a:lnTo>
                <a:lnTo>
                  <a:pt x="1065" y="17"/>
                </a:lnTo>
                <a:lnTo>
                  <a:pt x="1060" y="11"/>
                </a:lnTo>
                <a:lnTo>
                  <a:pt x="1060" y="11"/>
                </a:lnTo>
                <a:lnTo>
                  <a:pt x="1055" y="10"/>
                </a:lnTo>
                <a:lnTo>
                  <a:pt x="1049" y="7"/>
                </a:lnTo>
                <a:lnTo>
                  <a:pt x="1036" y="6"/>
                </a:lnTo>
                <a:lnTo>
                  <a:pt x="1019" y="6"/>
                </a:lnTo>
                <a:lnTo>
                  <a:pt x="1019" y="6"/>
                </a:lnTo>
                <a:lnTo>
                  <a:pt x="1008" y="6"/>
                </a:lnTo>
                <a:lnTo>
                  <a:pt x="1000" y="5"/>
                </a:lnTo>
                <a:lnTo>
                  <a:pt x="1000" y="5"/>
                </a:lnTo>
                <a:lnTo>
                  <a:pt x="999" y="5"/>
                </a:lnTo>
                <a:lnTo>
                  <a:pt x="997" y="5"/>
                </a:lnTo>
                <a:lnTo>
                  <a:pt x="992" y="5"/>
                </a:lnTo>
                <a:lnTo>
                  <a:pt x="992" y="5"/>
                </a:lnTo>
                <a:lnTo>
                  <a:pt x="978" y="1"/>
                </a:lnTo>
                <a:lnTo>
                  <a:pt x="964" y="0"/>
                </a:lnTo>
                <a:lnTo>
                  <a:pt x="964" y="0"/>
                </a:lnTo>
                <a:lnTo>
                  <a:pt x="959" y="0"/>
                </a:lnTo>
                <a:lnTo>
                  <a:pt x="956" y="2"/>
                </a:lnTo>
                <a:lnTo>
                  <a:pt x="951" y="5"/>
                </a:lnTo>
                <a:lnTo>
                  <a:pt x="951" y="5"/>
                </a:lnTo>
                <a:lnTo>
                  <a:pt x="952" y="9"/>
                </a:lnTo>
                <a:lnTo>
                  <a:pt x="952" y="12"/>
                </a:lnTo>
                <a:lnTo>
                  <a:pt x="949" y="16"/>
                </a:lnTo>
                <a:lnTo>
                  <a:pt x="939" y="22"/>
                </a:lnTo>
                <a:lnTo>
                  <a:pt x="939" y="22"/>
                </a:lnTo>
                <a:lnTo>
                  <a:pt x="939" y="22"/>
                </a:lnTo>
                <a:lnTo>
                  <a:pt x="937" y="21"/>
                </a:lnTo>
                <a:lnTo>
                  <a:pt x="933" y="22"/>
                </a:lnTo>
                <a:lnTo>
                  <a:pt x="932" y="24"/>
                </a:lnTo>
                <a:lnTo>
                  <a:pt x="931" y="27"/>
                </a:lnTo>
                <a:lnTo>
                  <a:pt x="931" y="27"/>
                </a:lnTo>
                <a:lnTo>
                  <a:pt x="929" y="32"/>
                </a:lnTo>
                <a:lnTo>
                  <a:pt x="929" y="36"/>
                </a:lnTo>
                <a:lnTo>
                  <a:pt x="929" y="37"/>
                </a:lnTo>
                <a:lnTo>
                  <a:pt x="928" y="41"/>
                </a:lnTo>
                <a:lnTo>
                  <a:pt x="928" y="41"/>
                </a:lnTo>
                <a:lnTo>
                  <a:pt x="926" y="44"/>
                </a:lnTo>
                <a:lnTo>
                  <a:pt x="922" y="46"/>
                </a:lnTo>
                <a:lnTo>
                  <a:pt x="921" y="48"/>
                </a:lnTo>
                <a:lnTo>
                  <a:pt x="918" y="52"/>
                </a:lnTo>
                <a:lnTo>
                  <a:pt x="917" y="57"/>
                </a:lnTo>
                <a:lnTo>
                  <a:pt x="914" y="66"/>
                </a:lnTo>
                <a:lnTo>
                  <a:pt x="914" y="66"/>
                </a:lnTo>
                <a:lnTo>
                  <a:pt x="912" y="81"/>
                </a:lnTo>
                <a:lnTo>
                  <a:pt x="909" y="91"/>
                </a:lnTo>
                <a:lnTo>
                  <a:pt x="909" y="99"/>
                </a:lnTo>
                <a:lnTo>
                  <a:pt x="911" y="108"/>
                </a:lnTo>
                <a:lnTo>
                  <a:pt x="911" y="108"/>
                </a:lnTo>
                <a:lnTo>
                  <a:pt x="914" y="118"/>
                </a:lnTo>
                <a:lnTo>
                  <a:pt x="917" y="127"/>
                </a:lnTo>
                <a:lnTo>
                  <a:pt x="922" y="136"/>
                </a:lnTo>
                <a:lnTo>
                  <a:pt x="922" y="136"/>
                </a:lnTo>
                <a:lnTo>
                  <a:pt x="924" y="141"/>
                </a:lnTo>
                <a:lnTo>
                  <a:pt x="926" y="145"/>
                </a:lnTo>
                <a:lnTo>
                  <a:pt x="927" y="149"/>
                </a:lnTo>
                <a:lnTo>
                  <a:pt x="927" y="149"/>
                </a:lnTo>
                <a:lnTo>
                  <a:pt x="927" y="159"/>
                </a:lnTo>
                <a:lnTo>
                  <a:pt x="927" y="165"/>
                </a:lnTo>
                <a:lnTo>
                  <a:pt x="927" y="172"/>
                </a:lnTo>
                <a:lnTo>
                  <a:pt x="927" y="172"/>
                </a:lnTo>
                <a:lnTo>
                  <a:pt x="923" y="177"/>
                </a:lnTo>
                <a:lnTo>
                  <a:pt x="919" y="183"/>
                </a:lnTo>
                <a:lnTo>
                  <a:pt x="918" y="187"/>
                </a:lnTo>
                <a:lnTo>
                  <a:pt x="917" y="189"/>
                </a:lnTo>
                <a:lnTo>
                  <a:pt x="917" y="191"/>
                </a:lnTo>
                <a:lnTo>
                  <a:pt x="919" y="194"/>
                </a:lnTo>
                <a:lnTo>
                  <a:pt x="919" y="194"/>
                </a:lnTo>
                <a:lnTo>
                  <a:pt x="926" y="196"/>
                </a:lnTo>
                <a:lnTo>
                  <a:pt x="931" y="198"/>
                </a:lnTo>
                <a:lnTo>
                  <a:pt x="936" y="198"/>
                </a:lnTo>
                <a:lnTo>
                  <a:pt x="936" y="198"/>
                </a:lnTo>
                <a:lnTo>
                  <a:pt x="936" y="200"/>
                </a:lnTo>
                <a:lnTo>
                  <a:pt x="938" y="208"/>
                </a:lnTo>
                <a:lnTo>
                  <a:pt x="938" y="208"/>
                </a:lnTo>
                <a:lnTo>
                  <a:pt x="944" y="219"/>
                </a:lnTo>
                <a:lnTo>
                  <a:pt x="949" y="225"/>
                </a:lnTo>
                <a:lnTo>
                  <a:pt x="956" y="239"/>
                </a:lnTo>
                <a:lnTo>
                  <a:pt x="956" y="239"/>
                </a:lnTo>
                <a:lnTo>
                  <a:pt x="939" y="257"/>
                </a:lnTo>
                <a:lnTo>
                  <a:pt x="928" y="271"/>
                </a:lnTo>
                <a:lnTo>
                  <a:pt x="923" y="277"/>
                </a:lnTo>
                <a:lnTo>
                  <a:pt x="922" y="282"/>
                </a:lnTo>
                <a:lnTo>
                  <a:pt x="922" y="282"/>
                </a:lnTo>
                <a:lnTo>
                  <a:pt x="919" y="292"/>
                </a:lnTo>
                <a:lnTo>
                  <a:pt x="914" y="307"/>
                </a:lnTo>
                <a:lnTo>
                  <a:pt x="908" y="322"/>
                </a:lnTo>
                <a:lnTo>
                  <a:pt x="903" y="331"/>
                </a:lnTo>
                <a:lnTo>
                  <a:pt x="903" y="331"/>
                </a:lnTo>
                <a:lnTo>
                  <a:pt x="878" y="369"/>
                </a:lnTo>
                <a:lnTo>
                  <a:pt x="878" y="383"/>
                </a:lnTo>
                <a:lnTo>
                  <a:pt x="872" y="403"/>
                </a:lnTo>
                <a:lnTo>
                  <a:pt x="872" y="403"/>
                </a:lnTo>
                <a:lnTo>
                  <a:pt x="868" y="408"/>
                </a:lnTo>
                <a:lnTo>
                  <a:pt x="862" y="413"/>
                </a:lnTo>
                <a:lnTo>
                  <a:pt x="854" y="419"/>
                </a:lnTo>
                <a:lnTo>
                  <a:pt x="854" y="419"/>
                </a:lnTo>
                <a:lnTo>
                  <a:pt x="829" y="400"/>
                </a:lnTo>
                <a:lnTo>
                  <a:pt x="800" y="378"/>
                </a:lnTo>
                <a:lnTo>
                  <a:pt x="800" y="378"/>
                </a:lnTo>
                <a:lnTo>
                  <a:pt x="785" y="369"/>
                </a:lnTo>
                <a:lnTo>
                  <a:pt x="760" y="354"/>
                </a:lnTo>
                <a:lnTo>
                  <a:pt x="725" y="333"/>
                </a:lnTo>
                <a:lnTo>
                  <a:pt x="689" y="316"/>
                </a:lnTo>
                <a:lnTo>
                  <a:pt x="689" y="316"/>
                </a:lnTo>
                <a:lnTo>
                  <a:pt x="691" y="313"/>
                </a:lnTo>
                <a:lnTo>
                  <a:pt x="693" y="312"/>
                </a:lnTo>
                <a:lnTo>
                  <a:pt x="693" y="310"/>
                </a:lnTo>
                <a:lnTo>
                  <a:pt x="692" y="308"/>
                </a:lnTo>
                <a:lnTo>
                  <a:pt x="688" y="306"/>
                </a:lnTo>
                <a:lnTo>
                  <a:pt x="682" y="303"/>
                </a:lnTo>
                <a:lnTo>
                  <a:pt x="671" y="302"/>
                </a:lnTo>
                <a:lnTo>
                  <a:pt x="671" y="302"/>
                </a:lnTo>
                <a:lnTo>
                  <a:pt x="648" y="298"/>
                </a:lnTo>
                <a:lnTo>
                  <a:pt x="628" y="295"/>
                </a:lnTo>
                <a:lnTo>
                  <a:pt x="615" y="292"/>
                </a:lnTo>
                <a:lnTo>
                  <a:pt x="609" y="288"/>
                </a:lnTo>
                <a:lnTo>
                  <a:pt x="609" y="288"/>
                </a:lnTo>
                <a:lnTo>
                  <a:pt x="581" y="271"/>
                </a:lnTo>
                <a:lnTo>
                  <a:pt x="565" y="260"/>
                </a:lnTo>
                <a:lnTo>
                  <a:pt x="558" y="254"/>
                </a:lnTo>
                <a:lnTo>
                  <a:pt x="554" y="250"/>
                </a:lnTo>
                <a:lnTo>
                  <a:pt x="554" y="250"/>
                </a:lnTo>
                <a:lnTo>
                  <a:pt x="550" y="244"/>
                </a:lnTo>
                <a:lnTo>
                  <a:pt x="549" y="240"/>
                </a:lnTo>
                <a:lnTo>
                  <a:pt x="546" y="238"/>
                </a:lnTo>
                <a:lnTo>
                  <a:pt x="541" y="234"/>
                </a:lnTo>
                <a:lnTo>
                  <a:pt x="535" y="229"/>
                </a:lnTo>
                <a:lnTo>
                  <a:pt x="526" y="224"/>
                </a:lnTo>
                <a:lnTo>
                  <a:pt x="513" y="219"/>
                </a:lnTo>
                <a:lnTo>
                  <a:pt x="513" y="219"/>
                </a:lnTo>
                <a:lnTo>
                  <a:pt x="456" y="196"/>
                </a:lnTo>
                <a:lnTo>
                  <a:pt x="434" y="188"/>
                </a:lnTo>
                <a:lnTo>
                  <a:pt x="423" y="183"/>
                </a:lnTo>
                <a:lnTo>
                  <a:pt x="423" y="183"/>
                </a:lnTo>
                <a:lnTo>
                  <a:pt x="417" y="180"/>
                </a:lnTo>
                <a:lnTo>
                  <a:pt x="412" y="179"/>
                </a:lnTo>
                <a:lnTo>
                  <a:pt x="407" y="178"/>
                </a:lnTo>
                <a:lnTo>
                  <a:pt x="407" y="178"/>
                </a:lnTo>
                <a:close/>
                <a:moveTo>
                  <a:pt x="997" y="378"/>
                </a:moveTo>
                <a:lnTo>
                  <a:pt x="1100" y="458"/>
                </a:lnTo>
                <a:lnTo>
                  <a:pt x="1100" y="458"/>
                </a:lnTo>
                <a:lnTo>
                  <a:pt x="1105" y="459"/>
                </a:lnTo>
                <a:lnTo>
                  <a:pt x="1115" y="464"/>
                </a:lnTo>
                <a:lnTo>
                  <a:pt x="1121" y="468"/>
                </a:lnTo>
                <a:lnTo>
                  <a:pt x="1126" y="471"/>
                </a:lnTo>
                <a:lnTo>
                  <a:pt x="1130" y="476"/>
                </a:lnTo>
                <a:lnTo>
                  <a:pt x="1132" y="482"/>
                </a:lnTo>
                <a:lnTo>
                  <a:pt x="1132" y="482"/>
                </a:lnTo>
                <a:lnTo>
                  <a:pt x="1136" y="496"/>
                </a:lnTo>
                <a:lnTo>
                  <a:pt x="1142" y="512"/>
                </a:lnTo>
                <a:lnTo>
                  <a:pt x="1149" y="530"/>
                </a:lnTo>
                <a:lnTo>
                  <a:pt x="1168" y="532"/>
                </a:lnTo>
                <a:lnTo>
                  <a:pt x="1168" y="532"/>
                </a:lnTo>
                <a:lnTo>
                  <a:pt x="1171" y="536"/>
                </a:lnTo>
                <a:lnTo>
                  <a:pt x="1174" y="546"/>
                </a:lnTo>
                <a:lnTo>
                  <a:pt x="1177" y="551"/>
                </a:lnTo>
                <a:lnTo>
                  <a:pt x="1177" y="556"/>
                </a:lnTo>
                <a:lnTo>
                  <a:pt x="1176" y="561"/>
                </a:lnTo>
                <a:lnTo>
                  <a:pt x="1174" y="562"/>
                </a:lnTo>
                <a:lnTo>
                  <a:pt x="1172" y="563"/>
                </a:lnTo>
                <a:lnTo>
                  <a:pt x="1172" y="563"/>
                </a:lnTo>
                <a:lnTo>
                  <a:pt x="1141" y="577"/>
                </a:lnTo>
                <a:lnTo>
                  <a:pt x="1046" y="546"/>
                </a:lnTo>
                <a:lnTo>
                  <a:pt x="1046" y="546"/>
                </a:lnTo>
                <a:lnTo>
                  <a:pt x="1029" y="531"/>
                </a:lnTo>
                <a:lnTo>
                  <a:pt x="1013" y="517"/>
                </a:lnTo>
                <a:lnTo>
                  <a:pt x="994" y="505"/>
                </a:lnTo>
                <a:lnTo>
                  <a:pt x="994" y="505"/>
                </a:lnTo>
                <a:lnTo>
                  <a:pt x="970" y="491"/>
                </a:lnTo>
                <a:lnTo>
                  <a:pt x="943" y="476"/>
                </a:lnTo>
                <a:lnTo>
                  <a:pt x="911" y="460"/>
                </a:lnTo>
                <a:lnTo>
                  <a:pt x="936" y="424"/>
                </a:lnTo>
                <a:lnTo>
                  <a:pt x="951" y="419"/>
                </a:lnTo>
                <a:lnTo>
                  <a:pt x="963" y="410"/>
                </a:lnTo>
                <a:lnTo>
                  <a:pt x="997" y="378"/>
                </a:lnTo>
                <a:close/>
                <a:moveTo>
                  <a:pt x="1147" y="716"/>
                </a:moveTo>
                <a:lnTo>
                  <a:pt x="1158" y="716"/>
                </a:lnTo>
                <a:lnTo>
                  <a:pt x="1149" y="752"/>
                </a:lnTo>
                <a:lnTo>
                  <a:pt x="1149" y="752"/>
                </a:lnTo>
                <a:lnTo>
                  <a:pt x="1141" y="750"/>
                </a:lnTo>
                <a:lnTo>
                  <a:pt x="1132" y="747"/>
                </a:lnTo>
                <a:lnTo>
                  <a:pt x="1125" y="744"/>
                </a:lnTo>
                <a:lnTo>
                  <a:pt x="1125" y="744"/>
                </a:lnTo>
                <a:lnTo>
                  <a:pt x="1123" y="742"/>
                </a:lnTo>
                <a:lnTo>
                  <a:pt x="1123" y="741"/>
                </a:lnTo>
                <a:lnTo>
                  <a:pt x="1126" y="737"/>
                </a:lnTo>
                <a:lnTo>
                  <a:pt x="1128" y="732"/>
                </a:lnTo>
                <a:lnTo>
                  <a:pt x="1133" y="729"/>
                </a:lnTo>
                <a:lnTo>
                  <a:pt x="1143" y="720"/>
                </a:lnTo>
                <a:lnTo>
                  <a:pt x="1147" y="716"/>
                </a:lnTo>
                <a:lnTo>
                  <a:pt x="1147" y="716"/>
                </a:lnTo>
                <a:close/>
                <a:moveTo>
                  <a:pt x="1324" y="724"/>
                </a:moveTo>
                <a:lnTo>
                  <a:pt x="1324" y="724"/>
                </a:lnTo>
                <a:lnTo>
                  <a:pt x="1334" y="726"/>
                </a:lnTo>
                <a:lnTo>
                  <a:pt x="1346" y="732"/>
                </a:lnTo>
                <a:lnTo>
                  <a:pt x="1346" y="732"/>
                </a:lnTo>
                <a:lnTo>
                  <a:pt x="1365" y="744"/>
                </a:lnTo>
                <a:lnTo>
                  <a:pt x="1373" y="771"/>
                </a:lnTo>
                <a:lnTo>
                  <a:pt x="1373" y="771"/>
                </a:lnTo>
                <a:lnTo>
                  <a:pt x="1363" y="771"/>
                </a:lnTo>
                <a:lnTo>
                  <a:pt x="1348" y="771"/>
                </a:lnTo>
                <a:lnTo>
                  <a:pt x="1348" y="771"/>
                </a:lnTo>
                <a:lnTo>
                  <a:pt x="1301" y="766"/>
                </a:lnTo>
                <a:lnTo>
                  <a:pt x="1312" y="749"/>
                </a:lnTo>
                <a:lnTo>
                  <a:pt x="1315" y="739"/>
                </a:lnTo>
                <a:lnTo>
                  <a:pt x="1324" y="7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90A59C3C-D317-4340-ACE8-11DBEA0D8011}"/>
              </a:ext>
            </a:extLst>
          </p:cNvPr>
          <p:cNvSpPr>
            <a:spLocks/>
          </p:cNvSpPr>
          <p:nvPr/>
        </p:nvSpPr>
        <p:spPr bwMode="auto">
          <a:xfrm>
            <a:off x="4245990" y="4750199"/>
            <a:ext cx="1396206" cy="1538177"/>
          </a:xfrm>
          <a:custGeom>
            <a:avLst/>
            <a:gdLst>
              <a:gd name="T0" fmla="*/ 211 w 1485"/>
              <a:gd name="T1" fmla="*/ 106 h 1636"/>
              <a:gd name="T2" fmla="*/ 203 w 1485"/>
              <a:gd name="T3" fmla="*/ 143 h 1636"/>
              <a:gd name="T4" fmla="*/ 227 w 1485"/>
              <a:gd name="T5" fmla="*/ 186 h 1636"/>
              <a:gd name="T6" fmla="*/ 284 w 1485"/>
              <a:gd name="T7" fmla="*/ 256 h 1636"/>
              <a:gd name="T8" fmla="*/ 156 w 1485"/>
              <a:gd name="T9" fmla="*/ 424 h 1636"/>
              <a:gd name="T10" fmla="*/ 111 w 1485"/>
              <a:gd name="T11" fmla="*/ 739 h 1636"/>
              <a:gd name="T12" fmla="*/ 71 w 1485"/>
              <a:gd name="T13" fmla="*/ 786 h 1636"/>
              <a:gd name="T14" fmla="*/ 46 w 1485"/>
              <a:gd name="T15" fmla="*/ 832 h 1636"/>
              <a:gd name="T16" fmla="*/ 90 w 1485"/>
              <a:gd name="T17" fmla="*/ 901 h 1636"/>
              <a:gd name="T18" fmla="*/ 45 w 1485"/>
              <a:gd name="T19" fmla="*/ 929 h 1636"/>
              <a:gd name="T20" fmla="*/ 7 w 1485"/>
              <a:gd name="T21" fmla="*/ 1065 h 1636"/>
              <a:gd name="T22" fmla="*/ 27 w 1485"/>
              <a:gd name="T23" fmla="*/ 1156 h 1636"/>
              <a:gd name="T24" fmla="*/ 95 w 1485"/>
              <a:gd name="T25" fmla="*/ 1106 h 1636"/>
              <a:gd name="T26" fmla="*/ 217 w 1485"/>
              <a:gd name="T27" fmla="*/ 1184 h 1636"/>
              <a:gd name="T28" fmla="*/ 325 w 1485"/>
              <a:gd name="T29" fmla="*/ 1170 h 1636"/>
              <a:gd name="T30" fmla="*/ 525 w 1485"/>
              <a:gd name="T31" fmla="*/ 1090 h 1636"/>
              <a:gd name="T32" fmla="*/ 699 w 1485"/>
              <a:gd name="T33" fmla="*/ 1438 h 1636"/>
              <a:gd name="T34" fmla="*/ 807 w 1485"/>
              <a:gd name="T35" fmla="*/ 1524 h 1636"/>
              <a:gd name="T36" fmla="*/ 894 w 1485"/>
              <a:gd name="T37" fmla="*/ 1496 h 1636"/>
              <a:gd name="T38" fmla="*/ 786 w 1485"/>
              <a:gd name="T39" fmla="*/ 1394 h 1636"/>
              <a:gd name="T40" fmla="*/ 766 w 1485"/>
              <a:gd name="T41" fmla="*/ 1335 h 1636"/>
              <a:gd name="T42" fmla="*/ 627 w 1485"/>
              <a:gd name="T43" fmla="*/ 974 h 1636"/>
              <a:gd name="T44" fmla="*/ 697 w 1485"/>
              <a:gd name="T45" fmla="*/ 758 h 1636"/>
              <a:gd name="T46" fmla="*/ 768 w 1485"/>
              <a:gd name="T47" fmla="*/ 733 h 1636"/>
              <a:gd name="T48" fmla="*/ 743 w 1485"/>
              <a:gd name="T49" fmla="*/ 668 h 1636"/>
              <a:gd name="T50" fmla="*/ 571 w 1485"/>
              <a:gd name="T51" fmla="*/ 688 h 1636"/>
              <a:gd name="T52" fmla="*/ 892 w 1485"/>
              <a:gd name="T53" fmla="*/ 380 h 1636"/>
              <a:gd name="T54" fmla="*/ 1009 w 1485"/>
              <a:gd name="T55" fmla="*/ 677 h 1636"/>
              <a:gd name="T56" fmla="*/ 1065 w 1485"/>
              <a:gd name="T57" fmla="*/ 920 h 1636"/>
              <a:gd name="T58" fmla="*/ 1192 w 1485"/>
              <a:gd name="T59" fmla="*/ 1238 h 1636"/>
              <a:gd name="T60" fmla="*/ 1327 w 1485"/>
              <a:gd name="T61" fmla="*/ 1516 h 1636"/>
              <a:gd name="T62" fmla="*/ 1333 w 1485"/>
              <a:gd name="T63" fmla="*/ 1622 h 1636"/>
              <a:gd name="T64" fmla="*/ 1429 w 1485"/>
              <a:gd name="T65" fmla="*/ 1618 h 1636"/>
              <a:gd name="T66" fmla="*/ 1438 w 1485"/>
              <a:gd name="T67" fmla="*/ 1521 h 1636"/>
              <a:gd name="T68" fmla="*/ 1387 w 1485"/>
              <a:gd name="T69" fmla="*/ 1465 h 1636"/>
              <a:gd name="T70" fmla="*/ 1290 w 1485"/>
              <a:gd name="T71" fmla="*/ 986 h 1636"/>
              <a:gd name="T72" fmla="*/ 1387 w 1485"/>
              <a:gd name="T73" fmla="*/ 1151 h 1636"/>
              <a:gd name="T74" fmla="*/ 1454 w 1485"/>
              <a:gd name="T75" fmla="*/ 1184 h 1636"/>
              <a:gd name="T76" fmla="*/ 1481 w 1485"/>
              <a:gd name="T77" fmla="*/ 1095 h 1636"/>
              <a:gd name="T78" fmla="*/ 1469 w 1485"/>
              <a:gd name="T79" fmla="*/ 1001 h 1636"/>
              <a:gd name="T80" fmla="*/ 1460 w 1485"/>
              <a:gd name="T81" fmla="*/ 842 h 1636"/>
              <a:gd name="T82" fmla="*/ 1406 w 1485"/>
              <a:gd name="T83" fmla="*/ 672 h 1636"/>
              <a:gd name="T84" fmla="*/ 1382 w 1485"/>
              <a:gd name="T85" fmla="*/ 554 h 1636"/>
              <a:gd name="T86" fmla="*/ 1355 w 1485"/>
              <a:gd name="T87" fmla="*/ 449 h 1636"/>
              <a:gd name="T88" fmla="*/ 1235 w 1485"/>
              <a:gd name="T89" fmla="*/ 255 h 1636"/>
              <a:gd name="T90" fmla="*/ 1116 w 1485"/>
              <a:gd name="T91" fmla="*/ 200 h 1636"/>
              <a:gd name="T92" fmla="*/ 1081 w 1485"/>
              <a:gd name="T93" fmla="*/ 159 h 1636"/>
              <a:gd name="T94" fmla="*/ 1047 w 1485"/>
              <a:gd name="T95" fmla="*/ 55 h 1636"/>
              <a:gd name="T96" fmla="*/ 963 w 1485"/>
              <a:gd name="T97" fmla="*/ 0 h 1636"/>
              <a:gd name="T98" fmla="*/ 848 w 1485"/>
              <a:gd name="T99" fmla="*/ 24 h 1636"/>
              <a:gd name="T100" fmla="*/ 842 w 1485"/>
              <a:gd name="T101" fmla="*/ 136 h 1636"/>
              <a:gd name="T102" fmla="*/ 877 w 1485"/>
              <a:gd name="T103" fmla="*/ 208 h 1636"/>
              <a:gd name="T104" fmla="*/ 856 w 1485"/>
              <a:gd name="T105" fmla="*/ 225 h 1636"/>
              <a:gd name="T106" fmla="*/ 831 w 1485"/>
              <a:gd name="T107" fmla="*/ 251 h 1636"/>
              <a:gd name="T108" fmla="*/ 698 w 1485"/>
              <a:gd name="T109" fmla="*/ 275 h 1636"/>
              <a:gd name="T110" fmla="*/ 479 w 1485"/>
              <a:gd name="T111" fmla="*/ 198 h 1636"/>
              <a:gd name="T112" fmla="*/ 464 w 1485"/>
              <a:gd name="T113" fmla="*/ 116 h 1636"/>
              <a:gd name="T114" fmla="*/ 429 w 1485"/>
              <a:gd name="T115" fmla="*/ 57 h 1636"/>
              <a:gd name="T116" fmla="*/ 344 w 1485"/>
              <a:gd name="T117" fmla="*/ 20 h 1636"/>
              <a:gd name="T118" fmla="*/ 279 w 1485"/>
              <a:gd name="T119" fmla="*/ 49 h 1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85" h="1636">
                <a:moveTo>
                  <a:pt x="275" y="56"/>
                </a:moveTo>
                <a:lnTo>
                  <a:pt x="240" y="71"/>
                </a:lnTo>
                <a:lnTo>
                  <a:pt x="230" y="81"/>
                </a:lnTo>
                <a:lnTo>
                  <a:pt x="230" y="81"/>
                </a:lnTo>
                <a:lnTo>
                  <a:pt x="227" y="84"/>
                </a:lnTo>
                <a:lnTo>
                  <a:pt x="217" y="90"/>
                </a:lnTo>
                <a:lnTo>
                  <a:pt x="213" y="94"/>
                </a:lnTo>
                <a:lnTo>
                  <a:pt x="211" y="97"/>
                </a:lnTo>
                <a:lnTo>
                  <a:pt x="209" y="102"/>
                </a:lnTo>
                <a:lnTo>
                  <a:pt x="209" y="103"/>
                </a:lnTo>
                <a:lnTo>
                  <a:pt x="211" y="106"/>
                </a:lnTo>
                <a:lnTo>
                  <a:pt x="211" y="106"/>
                </a:lnTo>
                <a:lnTo>
                  <a:pt x="217" y="112"/>
                </a:lnTo>
                <a:lnTo>
                  <a:pt x="223" y="118"/>
                </a:lnTo>
                <a:lnTo>
                  <a:pt x="224" y="121"/>
                </a:lnTo>
                <a:lnTo>
                  <a:pt x="225" y="123"/>
                </a:lnTo>
                <a:lnTo>
                  <a:pt x="224" y="127"/>
                </a:lnTo>
                <a:lnTo>
                  <a:pt x="221" y="131"/>
                </a:lnTo>
                <a:lnTo>
                  <a:pt x="221" y="131"/>
                </a:lnTo>
                <a:lnTo>
                  <a:pt x="212" y="137"/>
                </a:lnTo>
                <a:lnTo>
                  <a:pt x="207" y="141"/>
                </a:lnTo>
                <a:lnTo>
                  <a:pt x="203" y="143"/>
                </a:lnTo>
                <a:lnTo>
                  <a:pt x="204" y="145"/>
                </a:lnTo>
                <a:lnTo>
                  <a:pt x="206" y="146"/>
                </a:lnTo>
                <a:lnTo>
                  <a:pt x="206" y="146"/>
                </a:lnTo>
                <a:lnTo>
                  <a:pt x="217" y="151"/>
                </a:lnTo>
                <a:lnTo>
                  <a:pt x="221" y="152"/>
                </a:lnTo>
                <a:lnTo>
                  <a:pt x="221" y="154"/>
                </a:lnTo>
                <a:lnTo>
                  <a:pt x="221" y="156"/>
                </a:lnTo>
                <a:lnTo>
                  <a:pt x="221" y="156"/>
                </a:lnTo>
                <a:lnTo>
                  <a:pt x="221" y="159"/>
                </a:lnTo>
                <a:lnTo>
                  <a:pt x="222" y="167"/>
                </a:lnTo>
                <a:lnTo>
                  <a:pt x="227" y="186"/>
                </a:lnTo>
                <a:lnTo>
                  <a:pt x="234" y="207"/>
                </a:lnTo>
                <a:lnTo>
                  <a:pt x="240" y="220"/>
                </a:lnTo>
                <a:lnTo>
                  <a:pt x="240" y="220"/>
                </a:lnTo>
                <a:lnTo>
                  <a:pt x="244" y="225"/>
                </a:lnTo>
                <a:lnTo>
                  <a:pt x="248" y="229"/>
                </a:lnTo>
                <a:lnTo>
                  <a:pt x="259" y="238"/>
                </a:lnTo>
                <a:lnTo>
                  <a:pt x="269" y="245"/>
                </a:lnTo>
                <a:lnTo>
                  <a:pt x="275" y="250"/>
                </a:lnTo>
                <a:lnTo>
                  <a:pt x="275" y="250"/>
                </a:lnTo>
                <a:lnTo>
                  <a:pt x="279" y="254"/>
                </a:lnTo>
                <a:lnTo>
                  <a:pt x="284" y="256"/>
                </a:lnTo>
                <a:lnTo>
                  <a:pt x="290" y="260"/>
                </a:lnTo>
                <a:lnTo>
                  <a:pt x="280" y="300"/>
                </a:lnTo>
                <a:lnTo>
                  <a:pt x="280" y="300"/>
                </a:lnTo>
                <a:lnTo>
                  <a:pt x="255" y="320"/>
                </a:lnTo>
                <a:lnTo>
                  <a:pt x="216" y="355"/>
                </a:lnTo>
                <a:lnTo>
                  <a:pt x="216" y="355"/>
                </a:lnTo>
                <a:lnTo>
                  <a:pt x="199" y="370"/>
                </a:lnTo>
                <a:lnTo>
                  <a:pt x="183" y="387"/>
                </a:lnTo>
                <a:lnTo>
                  <a:pt x="168" y="404"/>
                </a:lnTo>
                <a:lnTo>
                  <a:pt x="161" y="414"/>
                </a:lnTo>
                <a:lnTo>
                  <a:pt x="156" y="424"/>
                </a:lnTo>
                <a:lnTo>
                  <a:pt x="156" y="424"/>
                </a:lnTo>
                <a:lnTo>
                  <a:pt x="151" y="434"/>
                </a:lnTo>
                <a:lnTo>
                  <a:pt x="147" y="444"/>
                </a:lnTo>
                <a:lnTo>
                  <a:pt x="141" y="464"/>
                </a:lnTo>
                <a:lnTo>
                  <a:pt x="136" y="489"/>
                </a:lnTo>
                <a:lnTo>
                  <a:pt x="136" y="489"/>
                </a:lnTo>
                <a:lnTo>
                  <a:pt x="133" y="530"/>
                </a:lnTo>
                <a:lnTo>
                  <a:pt x="128" y="616"/>
                </a:lnTo>
                <a:lnTo>
                  <a:pt x="121" y="738"/>
                </a:lnTo>
                <a:lnTo>
                  <a:pt x="121" y="738"/>
                </a:lnTo>
                <a:lnTo>
                  <a:pt x="111" y="739"/>
                </a:lnTo>
                <a:lnTo>
                  <a:pt x="90" y="743"/>
                </a:lnTo>
                <a:lnTo>
                  <a:pt x="79" y="746"/>
                </a:lnTo>
                <a:lnTo>
                  <a:pt x="69" y="750"/>
                </a:lnTo>
                <a:lnTo>
                  <a:pt x="65" y="753"/>
                </a:lnTo>
                <a:lnTo>
                  <a:pt x="63" y="756"/>
                </a:lnTo>
                <a:lnTo>
                  <a:pt x="61" y="759"/>
                </a:lnTo>
                <a:lnTo>
                  <a:pt x="61" y="763"/>
                </a:lnTo>
                <a:lnTo>
                  <a:pt x="61" y="763"/>
                </a:lnTo>
                <a:lnTo>
                  <a:pt x="63" y="770"/>
                </a:lnTo>
                <a:lnTo>
                  <a:pt x="65" y="776"/>
                </a:lnTo>
                <a:lnTo>
                  <a:pt x="71" y="786"/>
                </a:lnTo>
                <a:lnTo>
                  <a:pt x="76" y="795"/>
                </a:lnTo>
                <a:lnTo>
                  <a:pt x="76" y="799"/>
                </a:lnTo>
                <a:lnTo>
                  <a:pt x="76" y="802"/>
                </a:lnTo>
                <a:lnTo>
                  <a:pt x="76" y="802"/>
                </a:lnTo>
                <a:lnTo>
                  <a:pt x="74" y="806"/>
                </a:lnTo>
                <a:lnTo>
                  <a:pt x="70" y="809"/>
                </a:lnTo>
                <a:lnTo>
                  <a:pt x="60" y="817"/>
                </a:lnTo>
                <a:lnTo>
                  <a:pt x="50" y="825"/>
                </a:lnTo>
                <a:lnTo>
                  <a:pt x="48" y="828"/>
                </a:lnTo>
                <a:lnTo>
                  <a:pt x="46" y="832"/>
                </a:lnTo>
                <a:lnTo>
                  <a:pt x="46" y="832"/>
                </a:lnTo>
                <a:lnTo>
                  <a:pt x="48" y="836"/>
                </a:lnTo>
                <a:lnTo>
                  <a:pt x="49" y="840"/>
                </a:lnTo>
                <a:lnTo>
                  <a:pt x="56" y="848"/>
                </a:lnTo>
                <a:lnTo>
                  <a:pt x="71" y="862"/>
                </a:lnTo>
                <a:lnTo>
                  <a:pt x="71" y="862"/>
                </a:lnTo>
                <a:lnTo>
                  <a:pt x="84" y="874"/>
                </a:lnTo>
                <a:lnTo>
                  <a:pt x="89" y="882"/>
                </a:lnTo>
                <a:lnTo>
                  <a:pt x="91" y="887"/>
                </a:lnTo>
                <a:lnTo>
                  <a:pt x="91" y="907"/>
                </a:lnTo>
                <a:lnTo>
                  <a:pt x="91" y="907"/>
                </a:lnTo>
                <a:lnTo>
                  <a:pt x="90" y="901"/>
                </a:lnTo>
                <a:lnTo>
                  <a:pt x="89" y="896"/>
                </a:lnTo>
                <a:lnTo>
                  <a:pt x="85" y="891"/>
                </a:lnTo>
                <a:lnTo>
                  <a:pt x="84" y="889"/>
                </a:lnTo>
                <a:lnTo>
                  <a:pt x="81" y="888"/>
                </a:lnTo>
                <a:lnTo>
                  <a:pt x="79" y="888"/>
                </a:lnTo>
                <a:lnTo>
                  <a:pt x="75" y="889"/>
                </a:lnTo>
                <a:lnTo>
                  <a:pt x="71" y="893"/>
                </a:lnTo>
                <a:lnTo>
                  <a:pt x="66" y="897"/>
                </a:lnTo>
                <a:lnTo>
                  <a:pt x="56" y="912"/>
                </a:lnTo>
                <a:lnTo>
                  <a:pt x="56" y="912"/>
                </a:lnTo>
                <a:lnTo>
                  <a:pt x="45" y="929"/>
                </a:lnTo>
                <a:lnTo>
                  <a:pt x="36" y="945"/>
                </a:lnTo>
                <a:lnTo>
                  <a:pt x="30" y="959"/>
                </a:lnTo>
                <a:lnTo>
                  <a:pt x="25" y="971"/>
                </a:lnTo>
                <a:lnTo>
                  <a:pt x="20" y="983"/>
                </a:lnTo>
                <a:lnTo>
                  <a:pt x="18" y="993"/>
                </a:lnTo>
                <a:lnTo>
                  <a:pt x="17" y="1000"/>
                </a:lnTo>
                <a:lnTo>
                  <a:pt x="17" y="1006"/>
                </a:lnTo>
                <a:lnTo>
                  <a:pt x="17" y="1006"/>
                </a:lnTo>
                <a:lnTo>
                  <a:pt x="15" y="1021"/>
                </a:lnTo>
                <a:lnTo>
                  <a:pt x="12" y="1041"/>
                </a:lnTo>
                <a:lnTo>
                  <a:pt x="7" y="1065"/>
                </a:lnTo>
                <a:lnTo>
                  <a:pt x="2" y="1091"/>
                </a:lnTo>
                <a:lnTo>
                  <a:pt x="2" y="1091"/>
                </a:lnTo>
                <a:lnTo>
                  <a:pt x="0" y="1103"/>
                </a:lnTo>
                <a:lnTo>
                  <a:pt x="0" y="1116"/>
                </a:lnTo>
                <a:lnTo>
                  <a:pt x="2" y="1126"/>
                </a:lnTo>
                <a:lnTo>
                  <a:pt x="5" y="1134"/>
                </a:lnTo>
                <a:lnTo>
                  <a:pt x="9" y="1143"/>
                </a:lnTo>
                <a:lnTo>
                  <a:pt x="14" y="1149"/>
                </a:lnTo>
                <a:lnTo>
                  <a:pt x="19" y="1153"/>
                </a:lnTo>
                <a:lnTo>
                  <a:pt x="27" y="1156"/>
                </a:lnTo>
                <a:lnTo>
                  <a:pt x="27" y="1156"/>
                </a:lnTo>
                <a:lnTo>
                  <a:pt x="34" y="1156"/>
                </a:lnTo>
                <a:lnTo>
                  <a:pt x="41" y="1154"/>
                </a:lnTo>
                <a:lnTo>
                  <a:pt x="48" y="1153"/>
                </a:lnTo>
                <a:lnTo>
                  <a:pt x="54" y="1149"/>
                </a:lnTo>
                <a:lnTo>
                  <a:pt x="64" y="1142"/>
                </a:lnTo>
                <a:lnTo>
                  <a:pt x="71" y="1136"/>
                </a:lnTo>
                <a:lnTo>
                  <a:pt x="71" y="1136"/>
                </a:lnTo>
                <a:lnTo>
                  <a:pt x="78" y="1127"/>
                </a:lnTo>
                <a:lnTo>
                  <a:pt x="86" y="1117"/>
                </a:lnTo>
                <a:lnTo>
                  <a:pt x="94" y="1107"/>
                </a:lnTo>
                <a:lnTo>
                  <a:pt x="95" y="1106"/>
                </a:lnTo>
                <a:lnTo>
                  <a:pt x="96" y="1106"/>
                </a:lnTo>
                <a:lnTo>
                  <a:pt x="96" y="1106"/>
                </a:lnTo>
                <a:lnTo>
                  <a:pt x="96" y="1106"/>
                </a:lnTo>
                <a:lnTo>
                  <a:pt x="100" y="1110"/>
                </a:lnTo>
                <a:lnTo>
                  <a:pt x="110" y="1116"/>
                </a:lnTo>
                <a:lnTo>
                  <a:pt x="142" y="1136"/>
                </a:lnTo>
                <a:lnTo>
                  <a:pt x="181" y="1159"/>
                </a:lnTo>
                <a:lnTo>
                  <a:pt x="197" y="1170"/>
                </a:lnTo>
                <a:lnTo>
                  <a:pt x="211" y="1180"/>
                </a:lnTo>
                <a:lnTo>
                  <a:pt x="211" y="1180"/>
                </a:lnTo>
                <a:lnTo>
                  <a:pt x="217" y="1184"/>
                </a:lnTo>
                <a:lnTo>
                  <a:pt x="223" y="1188"/>
                </a:lnTo>
                <a:lnTo>
                  <a:pt x="230" y="1190"/>
                </a:lnTo>
                <a:lnTo>
                  <a:pt x="238" y="1192"/>
                </a:lnTo>
                <a:lnTo>
                  <a:pt x="253" y="1194"/>
                </a:lnTo>
                <a:lnTo>
                  <a:pt x="269" y="1193"/>
                </a:lnTo>
                <a:lnTo>
                  <a:pt x="284" y="1192"/>
                </a:lnTo>
                <a:lnTo>
                  <a:pt x="298" y="1189"/>
                </a:lnTo>
                <a:lnTo>
                  <a:pt x="308" y="1184"/>
                </a:lnTo>
                <a:lnTo>
                  <a:pt x="315" y="1180"/>
                </a:lnTo>
                <a:lnTo>
                  <a:pt x="315" y="1180"/>
                </a:lnTo>
                <a:lnTo>
                  <a:pt x="325" y="1170"/>
                </a:lnTo>
                <a:lnTo>
                  <a:pt x="335" y="1158"/>
                </a:lnTo>
                <a:lnTo>
                  <a:pt x="341" y="1146"/>
                </a:lnTo>
                <a:lnTo>
                  <a:pt x="345" y="1136"/>
                </a:lnTo>
                <a:lnTo>
                  <a:pt x="345" y="1136"/>
                </a:lnTo>
                <a:lnTo>
                  <a:pt x="344" y="1107"/>
                </a:lnTo>
                <a:lnTo>
                  <a:pt x="340" y="1055"/>
                </a:lnTo>
                <a:lnTo>
                  <a:pt x="335" y="981"/>
                </a:lnTo>
                <a:lnTo>
                  <a:pt x="484" y="1031"/>
                </a:lnTo>
                <a:lnTo>
                  <a:pt x="484" y="1031"/>
                </a:lnTo>
                <a:lnTo>
                  <a:pt x="497" y="1049"/>
                </a:lnTo>
                <a:lnTo>
                  <a:pt x="525" y="1090"/>
                </a:lnTo>
                <a:lnTo>
                  <a:pt x="541" y="1114"/>
                </a:lnTo>
                <a:lnTo>
                  <a:pt x="558" y="1139"/>
                </a:lnTo>
                <a:lnTo>
                  <a:pt x="570" y="1162"/>
                </a:lnTo>
                <a:lnTo>
                  <a:pt x="579" y="1180"/>
                </a:lnTo>
                <a:lnTo>
                  <a:pt x="579" y="1180"/>
                </a:lnTo>
                <a:lnTo>
                  <a:pt x="587" y="1202"/>
                </a:lnTo>
                <a:lnTo>
                  <a:pt x="600" y="1229"/>
                </a:lnTo>
                <a:lnTo>
                  <a:pt x="632" y="1294"/>
                </a:lnTo>
                <a:lnTo>
                  <a:pt x="673" y="1374"/>
                </a:lnTo>
                <a:lnTo>
                  <a:pt x="673" y="1374"/>
                </a:lnTo>
                <a:lnTo>
                  <a:pt x="699" y="1438"/>
                </a:lnTo>
                <a:lnTo>
                  <a:pt x="719" y="1483"/>
                </a:lnTo>
                <a:lnTo>
                  <a:pt x="727" y="1500"/>
                </a:lnTo>
                <a:lnTo>
                  <a:pt x="733" y="1509"/>
                </a:lnTo>
                <a:lnTo>
                  <a:pt x="733" y="1509"/>
                </a:lnTo>
                <a:lnTo>
                  <a:pt x="739" y="1512"/>
                </a:lnTo>
                <a:lnTo>
                  <a:pt x="749" y="1516"/>
                </a:lnTo>
                <a:lnTo>
                  <a:pt x="761" y="1519"/>
                </a:lnTo>
                <a:lnTo>
                  <a:pt x="774" y="1520"/>
                </a:lnTo>
                <a:lnTo>
                  <a:pt x="798" y="1522"/>
                </a:lnTo>
                <a:lnTo>
                  <a:pt x="807" y="1524"/>
                </a:lnTo>
                <a:lnTo>
                  <a:pt x="807" y="1524"/>
                </a:lnTo>
                <a:lnTo>
                  <a:pt x="821" y="1524"/>
                </a:lnTo>
                <a:lnTo>
                  <a:pt x="850" y="1524"/>
                </a:lnTo>
                <a:lnTo>
                  <a:pt x="866" y="1522"/>
                </a:lnTo>
                <a:lnTo>
                  <a:pt x="880" y="1521"/>
                </a:lnTo>
                <a:lnTo>
                  <a:pt x="888" y="1517"/>
                </a:lnTo>
                <a:lnTo>
                  <a:pt x="891" y="1516"/>
                </a:lnTo>
                <a:lnTo>
                  <a:pt x="892" y="1514"/>
                </a:lnTo>
                <a:lnTo>
                  <a:pt x="892" y="1514"/>
                </a:lnTo>
                <a:lnTo>
                  <a:pt x="892" y="1509"/>
                </a:lnTo>
                <a:lnTo>
                  <a:pt x="893" y="1505"/>
                </a:lnTo>
                <a:lnTo>
                  <a:pt x="894" y="1496"/>
                </a:lnTo>
                <a:lnTo>
                  <a:pt x="894" y="1493"/>
                </a:lnTo>
                <a:lnTo>
                  <a:pt x="892" y="1489"/>
                </a:lnTo>
                <a:lnTo>
                  <a:pt x="888" y="1484"/>
                </a:lnTo>
                <a:lnTo>
                  <a:pt x="882" y="1479"/>
                </a:lnTo>
                <a:lnTo>
                  <a:pt x="882" y="1479"/>
                </a:lnTo>
                <a:lnTo>
                  <a:pt x="858" y="1461"/>
                </a:lnTo>
                <a:lnTo>
                  <a:pt x="830" y="1435"/>
                </a:lnTo>
                <a:lnTo>
                  <a:pt x="793" y="1404"/>
                </a:lnTo>
                <a:lnTo>
                  <a:pt x="793" y="1404"/>
                </a:lnTo>
                <a:lnTo>
                  <a:pt x="790" y="1399"/>
                </a:lnTo>
                <a:lnTo>
                  <a:pt x="786" y="1394"/>
                </a:lnTo>
                <a:lnTo>
                  <a:pt x="783" y="1384"/>
                </a:lnTo>
                <a:lnTo>
                  <a:pt x="783" y="1384"/>
                </a:lnTo>
                <a:lnTo>
                  <a:pt x="780" y="1379"/>
                </a:lnTo>
                <a:lnTo>
                  <a:pt x="779" y="1377"/>
                </a:lnTo>
                <a:lnTo>
                  <a:pt x="775" y="1372"/>
                </a:lnTo>
                <a:lnTo>
                  <a:pt x="773" y="1369"/>
                </a:lnTo>
                <a:lnTo>
                  <a:pt x="770" y="1366"/>
                </a:lnTo>
                <a:lnTo>
                  <a:pt x="769" y="1359"/>
                </a:lnTo>
                <a:lnTo>
                  <a:pt x="768" y="1350"/>
                </a:lnTo>
                <a:lnTo>
                  <a:pt x="768" y="1350"/>
                </a:lnTo>
                <a:lnTo>
                  <a:pt x="766" y="1335"/>
                </a:lnTo>
                <a:lnTo>
                  <a:pt x="766" y="1330"/>
                </a:lnTo>
                <a:lnTo>
                  <a:pt x="765" y="1323"/>
                </a:lnTo>
                <a:lnTo>
                  <a:pt x="758" y="1305"/>
                </a:lnTo>
                <a:lnTo>
                  <a:pt x="758" y="1305"/>
                </a:lnTo>
                <a:lnTo>
                  <a:pt x="740" y="1257"/>
                </a:lnTo>
                <a:lnTo>
                  <a:pt x="715" y="1188"/>
                </a:lnTo>
                <a:lnTo>
                  <a:pt x="673" y="1071"/>
                </a:lnTo>
                <a:lnTo>
                  <a:pt x="673" y="1071"/>
                </a:lnTo>
                <a:lnTo>
                  <a:pt x="666" y="1054"/>
                </a:lnTo>
                <a:lnTo>
                  <a:pt x="654" y="1030"/>
                </a:lnTo>
                <a:lnTo>
                  <a:pt x="627" y="974"/>
                </a:lnTo>
                <a:lnTo>
                  <a:pt x="589" y="897"/>
                </a:lnTo>
                <a:lnTo>
                  <a:pt x="589" y="897"/>
                </a:lnTo>
                <a:lnTo>
                  <a:pt x="582" y="884"/>
                </a:lnTo>
                <a:lnTo>
                  <a:pt x="572" y="871"/>
                </a:lnTo>
                <a:lnTo>
                  <a:pt x="559" y="852"/>
                </a:lnTo>
                <a:lnTo>
                  <a:pt x="519" y="812"/>
                </a:lnTo>
                <a:lnTo>
                  <a:pt x="415" y="777"/>
                </a:lnTo>
                <a:lnTo>
                  <a:pt x="424" y="763"/>
                </a:lnTo>
                <a:lnTo>
                  <a:pt x="678" y="753"/>
                </a:lnTo>
                <a:lnTo>
                  <a:pt x="678" y="753"/>
                </a:lnTo>
                <a:lnTo>
                  <a:pt x="697" y="758"/>
                </a:lnTo>
                <a:lnTo>
                  <a:pt x="723" y="763"/>
                </a:lnTo>
                <a:lnTo>
                  <a:pt x="723" y="763"/>
                </a:lnTo>
                <a:lnTo>
                  <a:pt x="732" y="764"/>
                </a:lnTo>
                <a:lnTo>
                  <a:pt x="739" y="763"/>
                </a:lnTo>
                <a:lnTo>
                  <a:pt x="747" y="761"/>
                </a:lnTo>
                <a:lnTo>
                  <a:pt x="753" y="758"/>
                </a:lnTo>
                <a:lnTo>
                  <a:pt x="753" y="758"/>
                </a:lnTo>
                <a:lnTo>
                  <a:pt x="759" y="751"/>
                </a:lnTo>
                <a:lnTo>
                  <a:pt x="763" y="745"/>
                </a:lnTo>
                <a:lnTo>
                  <a:pt x="768" y="733"/>
                </a:lnTo>
                <a:lnTo>
                  <a:pt x="768" y="733"/>
                </a:lnTo>
                <a:lnTo>
                  <a:pt x="770" y="710"/>
                </a:lnTo>
                <a:lnTo>
                  <a:pt x="773" y="693"/>
                </a:lnTo>
                <a:lnTo>
                  <a:pt x="753" y="683"/>
                </a:lnTo>
                <a:lnTo>
                  <a:pt x="753" y="683"/>
                </a:lnTo>
                <a:lnTo>
                  <a:pt x="754" y="680"/>
                </a:lnTo>
                <a:lnTo>
                  <a:pt x="755" y="676"/>
                </a:lnTo>
                <a:lnTo>
                  <a:pt x="755" y="672"/>
                </a:lnTo>
                <a:lnTo>
                  <a:pt x="754" y="669"/>
                </a:lnTo>
                <a:lnTo>
                  <a:pt x="749" y="668"/>
                </a:lnTo>
                <a:lnTo>
                  <a:pt x="743" y="668"/>
                </a:lnTo>
                <a:lnTo>
                  <a:pt x="743" y="668"/>
                </a:lnTo>
                <a:lnTo>
                  <a:pt x="730" y="671"/>
                </a:lnTo>
                <a:lnTo>
                  <a:pt x="722" y="673"/>
                </a:lnTo>
                <a:lnTo>
                  <a:pt x="713" y="678"/>
                </a:lnTo>
                <a:lnTo>
                  <a:pt x="703" y="683"/>
                </a:lnTo>
                <a:lnTo>
                  <a:pt x="703" y="683"/>
                </a:lnTo>
                <a:lnTo>
                  <a:pt x="691" y="687"/>
                </a:lnTo>
                <a:lnTo>
                  <a:pt x="677" y="689"/>
                </a:lnTo>
                <a:lnTo>
                  <a:pt x="658" y="693"/>
                </a:lnTo>
                <a:lnTo>
                  <a:pt x="658" y="693"/>
                </a:lnTo>
                <a:lnTo>
                  <a:pt x="630" y="692"/>
                </a:lnTo>
                <a:lnTo>
                  <a:pt x="571" y="688"/>
                </a:lnTo>
                <a:lnTo>
                  <a:pt x="489" y="683"/>
                </a:lnTo>
                <a:lnTo>
                  <a:pt x="444" y="673"/>
                </a:lnTo>
                <a:lnTo>
                  <a:pt x="454" y="598"/>
                </a:lnTo>
                <a:lnTo>
                  <a:pt x="499" y="544"/>
                </a:lnTo>
                <a:lnTo>
                  <a:pt x="534" y="434"/>
                </a:lnTo>
                <a:lnTo>
                  <a:pt x="608" y="414"/>
                </a:lnTo>
                <a:lnTo>
                  <a:pt x="748" y="414"/>
                </a:lnTo>
                <a:lnTo>
                  <a:pt x="798" y="394"/>
                </a:lnTo>
                <a:lnTo>
                  <a:pt x="837" y="380"/>
                </a:lnTo>
                <a:lnTo>
                  <a:pt x="892" y="380"/>
                </a:lnTo>
                <a:lnTo>
                  <a:pt x="892" y="380"/>
                </a:lnTo>
                <a:lnTo>
                  <a:pt x="901" y="396"/>
                </a:lnTo>
                <a:lnTo>
                  <a:pt x="907" y="408"/>
                </a:lnTo>
                <a:lnTo>
                  <a:pt x="912" y="419"/>
                </a:lnTo>
                <a:lnTo>
                  <a:pt x="912" y="419"/>
                </a:lnTo>
                <a:lnTo>
                  <a:pt x="957" y="579"/>
                </a:lnTo>
                <a:lnTo>
                  <a:pt x="957" y="579"/>
                </a:lnTo>
                <a:lnTo>
                  <a:pt x="972" y="610"/>
                </a:lnTo>
                <a:lnTo>
                  <a:pt x="983" y="633"/>
                </a:lnTo>
                <a:lnTo>
                  <a:pt x="991" y="648"/>
                </a:lnTo>
                <a:lnTo>
                  <a:pt x="991" y="648"/>
                </a:lnTo>
                <a:lnTo>
                  <a:pt x="1009" y="677"/>
                </a:lnTo>
                <a:lnTo>
                  <a:pt x="1021" y="698"/>
                </a:lnTo>
                <a:lnTo>
                  <a:pt x="1021" y="698"/>
                </a:lnTo>
                <a:lnTo>
                  <a:pt x="1025" y="730"/>
                </a:lnTo>
                <a:lnTo>
                  <a:pt x="1035" y="801"/>
                </a:lnTo>
                <a:lnTo>
                  <a:pt x="1041" y="841"/>
                </a:lnTo>
                <a:lnTo>
                  <a:pt x="1046" y="874"/>
                </a:lnTo>
                <a:lnTo>
                  <a:pt x="1052" y="901"/>
                </a:lnTo>
                <a:lnTo>
                  <a:pt x="1054" y="908"/>
                </a:lnTo>
                <a:lnTo>
                  <a:pt x="1056" y="912"/>
                </a:lnTo>
                <a:lnTo>
                  <a:pt x="1056" y="912"/>
                </a:lnTo>
                <a:lnTo>
                  <a:pt x="1065" y="920"/>
                </a:lnTo>
                <a:lnTo>
                  <a:pt x="1075" y="933"/>
                </a:lnTo>
                <a:lnTo>
                  <a:pt x="1086" y="947"/>
                </a:lnTo>
                <a:lnTo>
                  <a:pt x="1086" y="947"/>
                </a:lnTo>
                <a:lnTo>
                  <a:pt x="1121" y="1046"/>
                </a:lnTo>
                <a:lnTo>
                  <a:pt x="1144" y="1116"/>
                </a:lnTo>
                <a:lnTo>
                  <a:pt x="1156" y="1151"/>
                </a:lnTo>
                <a:lnTo>
                  <a:pt x="1156" y="1151"/>
                </a:lnTo>
                <a:lnTo>
                  <a:pt x="1157" y="1156"/>
                </a:lnTo>
                <a:lnTo>
                  <a:pt x="1161" y="1164"/>
                </a:lnTo>
                <a:lnTo>
                  <a:pt x="1173" y="1194"/>
                </a:lnTo>
                <a:lnTo>
                  <a:pt x="1192" y="1238"/>
                </a:lnTo>
                <a:lnTo>
                  <a:pt x="1215" y="1295"/>
                </a:lnTo>
                <a:lnTo>
                  <a:pt x="1215" y="1295"/>
                </a:lnTo>
                <a:lnTo>
                  <a:pt x="1229" y="1326"/>
                </a:lnTo>
                <a:lnTo>
                  <a:pt x="1243" y="1356"/>
                </a:lnTo>
                <a:lnTo>
                  <a:pt x="1271" y="1412"/>
                </a:lnTo>
                <a:lnTo>
                  <a:pt x="1294" y="1453"/>
                </a:lnTo>
                <a:lnTo>
                  <a:pt x="1301" y="1466"/>
                </a:lnTo>
                <a:lnTo>
                  <a:pt x="1305" y="1474"/>
                </a:lnTo>
                <a:lnTo>
                  <a:pt x="1305" y="1474"/>
                </a:lnTo>
                <a:lnTo>
                  <a:pt x="1312" y="1490"/>
                </a:lnTo>
                <a:lnTo>
                  <a:pt x="1327" y="1516"/>
                </a:lnTo>
                <a:lnTo>
                  <a:pt x="1340" y="1542"/>
                </a:lnTo>
                <a:lnTo>
                  <a:pt x="1343" y="1552"/>
                </a:lnTo>
                <a:lnTo>
                  <a:pt x="1345" y="1558"/>
                </a:lnTo>
                <a:lnTo>
                  <a:pt x="1345" y="1558"/>
                </a:lnTo>
                <a:lnTo>
                  <a:pt x="1343" y="1565"/>
                </a:lnTo>
                <a:lnTo>
                  <a:pt x="1340" y="1572"/>
                </a:lnTo>
                <a:lnTo>
                  <a:pt x="1333" y="1592"/>
                </a:lnTo>
                <a:lnTo>
                  <a:pt x="1331" y="1603"/>
                </a:lnTo>
                <a:lnTo>
                  <a:pt x="1331" y="1613"/>
                </a:lnTo>
                <a:lnTo>
                  <a:pt x="1332" y="1618"/>
                </a:lnTo>
                <a:lnTo>
                  <a:pt x="1333" y="1622"/>
                </a:lnTo>
                <a:lnTo>
                  <a:pt x="1336" y="1626"/>
                </a:lnTo>
                <a:lnTo>
                  <a:pt x="1340" y="1628"/>
                </a:lnTo>
                <a:lnTo>
                  <a:pt x="1340" y="1628"/>
                </a:lnTo>
                <a:lnTo>
                  <a:pt x="1348" y="1632"/>
                </a:lnTo>
                <a:lnTo>
                  <a:pt x="1360" y="1634"/>
                </a:lnTo>
                <a:lnTo>
                  <a:pt x="1373" y="1636"/>
                </a:lnTo>
                <a:lnTo>
                  <a:pt x="1386" y="1636"/>
                </a:lnTo>
                <a:lnTo>
                  <a:pt x="1398" y="1633"/>
                </a:lnTo>
                <a:lnTo>
                  <a:pt x="1411" y="1629"/>
                </a:lnTo>
                <a:lnTo>
                  <a:pt x="1420" y="1624"/>
                </a:lnTo>
                <a:lnTo>
                  <a:pt x="1429" y="1618"/>
                </a:lnTo>
                <a:lnTo>
                  <a:pt x="1429" y="1618"/>
                </a:lnTo>
                <a:lnTo>
                  <a:pt x="1435" y="1611"/>
                </a:lnTo>
                <a:lnTo>
                  <a:pt x="1439" y="1603"/>
                </a:lnTo>
                <a:lnTo>
                  <a:pt x="1443" y="1594"/>
                </a:lnTo>
                <a:lnTo>
                  <a:pt x="1445" y="1586"/>
                </a:lnTo>
                <a:lnTo>
                  <a:pt x="1445" y="1577"/>
                </a:lnTo>
                <a:lnTo>
                  <a:pt x="1445" y="1568"/>
                </a:lnTo>
                <a:lnTo>
                  <a:pt x="1444" y="1553"/>
                </a:lnTo>
                <a:lnTo>
                  <a:pt x="1444" y="1553"/>
                </a:lnTo>
                <a:lnTo>
                  <a:pt x="1439" y="1530"/>
                </a:lnTo>
                <a:lnTo>
                  <a:pt x="1438" y="1521"/>
                </a:lnTo>
                <a:lnTo>
                  <a:pt x="1434" y="1514"/>
                </a:lnTo>
                <a:lnTo>
                  <a:pt x="1434" y="1514"/>
                </a:lnTo>
                <a:lnTo>
                  <a:pt x="1432" y="1511"/>
                </a:lnTo>
                <a:lnTo>
                  <a:pt x="1428" y="1509"/>
                </a:lnTo>
                <a:lnTo>
                  <a:pt x="1419" y="1504"/>
                </a:lnTo>
                <a:lnTo>
                  <a:pt x="1409" y="1497"/>
                </a:lnTo>
                <a:lnTo>
                  <a:pt x="1404" y="1494"/>
                </a:lnTo>
                <a:lnTo>
                  <a:pt x="1399" y="1489"/>
                </a:lnTo>
                <a:lnTo>
                  <a:pt x="1399" y="1489"/>
                </a:lnTo>
                <a:lnTo>
                  <a:pt x="1394" y="1480"/>
                </a:lnTo>
                <a:lnTo>
                  <a:pt x="1387" y="1465"/>
                </a:lnTo>
                <a:lnTo>
                  <a:pt x="1373" y="1428"/>
                </a:lnTo>
                <a:lnTo>
                  <a:pt x="1360" y="1391"/>
                </a:lnTo>
                <a:lnTo>
                  <a:pt x="1356" y="1377"/>
                </a:lnTo>
                <a:lnTo>
                  <a:pt x="1355" y="1369"/>
                </a:lnTo>
                <a:lnTo>
                  <a:pt x="1355" y="1369"/>
                </a:lnTo>
                <a:lnTo>
                  <a:pt x="1352" y="1357"/>
                </a:lnTo>
                <a:lnTo>
                  <a:pt x="1346" y="1333"/>
                </a:lnTo>
                <a:lnTo>
                  <a:pt x="1327" y="1266"/>
                </a:lnTo>
                <a:lnTo>
                  <a:pt x="1300" y="1170"/>
                </a:lnTo>
                <a:lnTo>
                  <a:pt x="1290" y="986"/>
                </a:lnTo>
                <a:lnTo>
                  <a:pt x="1290" y="986"/>
                </a:lnTo>
                <a:lnTo>
                  <a:pt x="1299" y="1006"/>
                </a:lnTo>
                <a:lnTo>
                  <a:pt x="1317" y="1051"/>
                </a:lnTo>
                <a:lnTo>
                  <a:pt x="1330" y="1077"/>
                </a:lnTo>
                <a:lnTo>
                  <a:pt x="1341" y="1101"/>
                </a:lnTo>
                <a:lnTo>
                  <a:pt x="1351" y="1119"/>
                </a:lnTo>
                <a:lnTo>
                  <a:pt x="1356" y="1126"/>
                </a:lnTo>
                <a:lnTo>
                  <a:pt x="1360" y="1131"/>
                </a:lnTo>
                <a:lnTo>
                  <a:pt x="1360" y="1131"/>
                </a:lnTo>
                <a:lnTo>
                  <a:pt x="1367" y="1137"/>
                </a:lnTo>
                <a:lnTo>
                  <a:pt x="1373" y="1142"/>
                </a:lnTo>
                <a:lnTo>
                  <a:pt x="1387" y="1151"/>
                </a:lnTo>
                <a:lnTo>
                  <a:pt x="1396" y="1154"/>
                </a:lnTo>
                <a:lnTo>
                  <a:pt x="1399" y="1156"/>
                </a:lnTo>
                <a:lnTo>
                  <a:pt x="1399" y="1156"/>
                </a:lnTo>
                <a:lnTo>
                  <a:pt x="1403" y="1160"/>
                </a:lnTo>
                <a:lnTo>
                  <a:pt x="1412" y="1170"/>
                </a:lnTo>
                <a:lnTo>
                  <a:pt x="1418" y="1177"/>
                </a:lnTo>
                <a:lnTo>
                  <a:pt x="1424" y="1182"/>
                </a:lnTo>
                <a:lnTo>
                  <a:pt x="1432" y="1184"/>
                </a:lnTo>
                <a:lnTo>
                  <a:pt x="1439" y="1185"/>
                </a:lnTo>
                <a:lnTo>
                  <a:pt x="1439" y="1185"/>
                </a:lnTo>
                <a:lnTo>
                  <a:pt x="1454" y="1184"/>
                </a:lnTo>
                <a:lnTo>
                  <a:pt x="1460" y="1182"/>
                </a:lnTo>
                <a:lnTo>
                  <a:pt x="1468" y="1179"/>
                </a:lnTo>
                <a:lnTo>
                  <a:pt x="1473" y="1177"/>
                </a:lnTo>
                <a:lnTo>
                  <a:pt x="1478" y="1172"/>
                </a:lnTo>
                <a:lnTo>
                  <a:pt x="1481" y="1164"/>
                </a:lnTo>
                <a:lnTo>
                  <a:pt x="1484" y="1156"/>
                </a:lnTo>
                <a:lnTo>
                  <a:pt x="1484" y="1156"/>
                </a:lnTo>
                <a:lnTo>
                  <a:pt x="1485" y="1146"/>
                </a:lnTo>
                <a:lnTo>
                  <a:pt x="1485" y="1134"/>
                </a:lnTo>
                <a:lnTo>
                  <a:pt x="1485" y="1114"/>
                </a:lnTo>
                <a:lnTo>
                  <a:pt x="1481" y="1095"/>
                </a:lnTo>
                <a:lnTo>
                  <a:pt x="1479" y="1081"/>
                </a:lnTo>
                <a:lnTo>
                  <a:pt x="1479" y="1081"/>
                </a:lnTo>
                <a:lnTo>
                  <a:pt x="1478" y="1077"/>
                </a:lnTo>
                <a:lnTo>
                  <a:pt x="1476" y="1075"/>
                </a:lnTo>
                <a:lnTo>
                  <a:pt x="1473" y="1073"/>
                </a:lnTo>
                <a:lnTo>
                  <a:pt x="1471" y="1071"/>
                </a:lnTo>
                <a:lnTo>
                  <a:pt x="1470" y="1067"/>
                </a:lnTo>
                <a:lnTo>
                  <a:pt x="1469" y="1046"/>
                </a:lnTo>
                <a:lnTo>
                  <a:pt x="1469" y="1046"/>
                </a:lnTo>
                <a:lnTo>
                  <a:pt x="1469" y="1009"/>
                </a:lnTo>
                <a:lnTo>
                  <a:pt x="1469" y="1001"/>
                </a:lnTo>
                <a:lnTo>
                  <a:pt x="1464" y="986"/>
                </a:lnTo>
                <a:lnTo>
                  <a:pt x="1464" y="942"/>
                </a:lnTo>
                <a:lnTo>
                  <a:pt x="1464" y="942"/>
                </a:lnTo>
                <a:lnTo>
                  <a:pt x="1468" y="937"/>
                </a:lnTo>
                <a:lnTo>
                  <a:pt x="1470" y="930"/>
                </a:lnTo>
                <a:lnTo>
                  <a:pt x="1474" y="922"/>
                </a:lnTo>
                <a:lnTo>
                  <a:pt x="1474" y="922"/>
                </a:lnTo>
                <a:lnTo>
                  <a:pt x="1474" y="918"/>
                </a:lnTo>
                <a:lnTo>
                  <a:pt x="1474" y="912"/>
                </a:lnTo>
                <a:lnTo>
                  <a:pt x="1471" y="893"/>
                </a:lnTo>
                <a:lnTo>
                  <a:pt x="1460" y="842"/>
                </a:lnTo>
                <a:lnTo>
                  <a:pt x="1448" y="791"/>
                </a:lnTo>
                <a:lnTo>
                  <a:pt x="1439" y="763"/>
                </a:lnTo>
                <a:lnTo>
                  <a:pt x="1424" y="723"/>
                </a:lnTo>
                <a:lnTo>
                  <a:pt x="1429" y="693"/>
                </a:lnTo>
                <a:lnTo>
                  <a:pt x="1429" y="693"/>
                </a:lnTo>
                <a:lnTo>
                  <a:pt x="1427" y="685"/>
                </a:lnTo>
                <a:lnTo>
                  <a:pt x="1423" y="680"/>
                </a:lnTo>
                <a:lnTo>
                  <a:pt x="1419" y="678"/>
                </a:lnTo>
                <a:lnTo>
                  <a:pt x="1419" y="678"/>
                </a:lnTo>
                <a:lnTo>
                  <a:pt x="1414" y="676"/>
                </a:lnTo>
                <a:lnTo>
                  <a:pt x="1406" y="672"/>
                </a:lnTo>
                <a:lnTo>
                  <a:pt x="1401" y="668"/>
                </a:lnTo>
                <a:lnTo>
                  <a:pt x="1397" y="664"/>
                </a:lnTo>
                <a:lnTo>
                  <a:pt x="1393" y="659"/>
                </a:lnTo>
                <a:lnTo>
                  <a:pt x="1389" y="653"/>
                </a:lnTo>
                <a:lnTo>
                  <a:pt x="1389" y="653"/>
                </a:lnTo>
                <a:lnTo>
                  <a:pt x="1360" y="583"/>
                </a:lnTo>
                <a:lnTo>
                  <a:pt x="1360" y="564"/>
                </a:lnTo>
                <a:lnTo>
                  <a:pt x="1360" y="564"/>
                </a:lnTo>
                <a:lnTo>
                  <a:pt x="1365" y="562"/>
                </a:lnTo>
                <a:lnTo>
                  <a:pt x="1376" y="557"/>
                </a:lnTo>
                <a:lnTo>
                  <a:pt x="1382" y="554"/>
                </a:lnTo>
                <a:lnTo>
                  <a:pt x="1387" y="549"/>
                </a:lnTo>
                <a:lnTo>
                  <a:pt x="1392" y="541"/>
                </a:lnTo>
                <a:lnTo>
                  <a:pt x="1394" y="534"/>
                </a:lnTo>
                <a:lnTo>
                  <a:pt x="1394" y="534"/>
                </a:lnTo>
                <a:lnTo>
                  <a:pt x="1394" y="524"/>
                </a:lnTo>
                <a:lnTo>
                  <a:pt x="1392" y="513"/>
                </a:lnTo>
                <a:lnTo>
                  <a:pt x="1387" y="501"/>
                </a:lnTo>
                <a:lnTo>
                  <a:pt x="1381" y="489"/>
                </a:lnTo>
                <a:lnTo>
                  <a:pt x="1367" y="467"/>
                </a:lnTo>
                <a:lnTo>
                  <a:pt x="1355" y="449"/>
                </a:lnTo>
                <a:lnTo>
                  <a:pt x="1355" y="449"/>
                </a:lnTo>
                <a:lnTo>
                  <a:pt x="1345" y="438"/>
                </a:lnTo>
                <a:lnTo>
                  <a:pt x="1335" y="428"/>
                </a:lnTo>
                <a:lnTo>
                  <a:pt x="1325" y="419"/>
                </a:lnTo>
                <a:lnTo>
                  <a:pt x="1350" y="385"/>
                </a:lnTo>
                <a:lnTo>
                  <a:pt x="1350" y="385"/>
                </a:lnTo>
                <a:lnTo>
                  <a:pt x="1333" y="368"/>
                </a:lnTo>
                <a:lnTo>
                  <a:pt x="1320" y="356"/>
                </a:lnTo>
                <a:lnTo>
                  <a:pt x="1310" y="345"/>
                </a:lnTo>
                <a:lnTo>
                  <a:pt x="1310" y="345"/>
                </a:lnTo>
                <a:lnTo>
                  <a:pt x="1273" y="300"/>
                </a:lnTo>
                <a:lnTo>
                  <a:pt x="1235" y="255"/>
                </a:lnTo>
                <a:lnTo>
                  <a:pt x="1235" y="255"/>
                </a:lnTo>
                <a:lnTo>
                  <a:pt x="1223" y="242"/>
                </a:lnTo>
                <a:lnTo>
                  <a:pt x="1218" y="237"/>
                </a:lnTo>
                <a:lnTo>
                  <a:pt x="1210" y="230"/>
                </a:lnTo>
                <a:lnTo>
                  <a:pt x="1210" y="230"/>
                </a:lnTo>
                <a:lnTo>
                  <a:pt x="1204" y="227"/>
                </a:lnTo>
                <a:lnTo>
                  <a:pt x="1197" y="223"/>
                </a:lnTo>
                <a:lnTo>
                  <a:pt x="1177" y="214"/>
                </a:lnTo>
                <a:lnTo>
                  <a:pt x="1151" y="205"/>
                </a:lnTo>
                <a:lnTo>
                  <a:pt x="1116" y="200"/>
                </a:lnTo>
                <a:lnTo>
                  <a:pt x="1116" y="200"/>
                </a:lnTo>
                <a:lnTo>
                  <a:pt x="1118" y="183"/>
                </a:lnTo>
                <a:lnTo>
                  <a:pt x="1118" y="171"/>
                </a:lnTo>
                <a:lnTo>
                  <a:pt x="1118" y="167"/>
                </a:lnTo>
                <a:lnTo>
                  <a:pt x="1117" y="166"/>
                </a:lnTo>
                <a:lnTo>
                  <a:pt x="1116" y="166"/>
                </a:lnTo>
                <a:lnTo>
                  <a:pt x="1116" y="166"/>
                </a:lnTo>
                <a:lnTo>
                  <a:pt x="1107" y="167"/>
                </a:lnTo>
                <a:lnTo>
                  <a:pt x="1096" y="166"/>
                </a:lnTo>
                <a:lnTo>
                  <a:pt x="1081" y="166"/>
                </a:lnTo>
                <a:lnTo>
                  <a:pt x="1081" y="166"/>
                </a:lnTo>
                <a:lnTo>
                  <a:pt x="1081" y="159"/>
                </a:lnTo>
                <a:lnTo>
                  <a:pt x="1080" y="143"/>
                </a:lnTo>
                <a:lnTo>
                  <a:pt x="1077" y="125"/>
                </a:lnTo>
                <a:lnTo>
                  <a:pt x="1075" y="115"/>
                </a:lnTo>
                <a:lnTo>
                  <a:pt x="1071" y="106"/>
                </a:lnTo>
                <a:lnTo>
                  <a:pt x="1071" y="106"/>
                </a:lnTo>
                <a:lnTo>
                  <a:pt x="1064" y="91"/>
                </a:lnTo>
                <a:lnTo>
                  <a:pt x="1057" y="80"/>
                </a:lnTo>
                <a:lnTo>
                  <a:pt x="1052" y="71"/>
                </a:lnTo>
                <a:lnTo>
                  <a:pt x="1051" y="66"/>
                </a:lnTo>
                <a:lnTo>
                  <a:pt x="1051" y="66"/>
                </a:lnTo>
                <a:lnTo>
                  <a:pt x="1047" y="55"/>
                </a:lnTo>
                <a:lnTo>
                  <a:pt x="1044" y="44"/>
                </a:lnTo>
                <a:lnTo>
                  <a:pt x="1037" y="34"/>
                </a:lnTo>
                <a:lnTo>
                  <a:pt x="1031" y="23"/>
                </a:lnTo>
                <a:lnTo>
                  <a:pt x="1023" y="13"/>
                </a:lnTo>
                <a:lnTo>
                  <a:pt x="1018" y="8"/>
                </a:lnTo>
                <a:lnTo>
                  <a:pt x="1013" y="5"/>
                </a:lnTo>
                <a:lnTo>
                  <a:pt x="1008" y="3"/>
                </a:lnTo>
                <a:lnTo>
                  <a:pt x="1001" y="2"/>
                </a:lnTo>
                <a:lnTo>
                  <a:pt x="1001" y="2"/>
                </a:lnTo>
                <a:lnTo>
                  <a:pt x="979" y="0"/>
                </a:lnTo>
                <a:lnTo>
                  <a:pt x="963" y="0"/>
                </a:lnTo>
                <a:lnTo>
                  <a:pt x="947" y="2"/>
                </a:lnTo>
                <a:lnTo>
                  <a:pt x="932" y="2"/>
                </a:lnTo>
                <a:lnTo>
                  <a:pt x="917" y="2"/>
                </a:lnTo>
                <a:lnTo>
                  <a:pt x="877" y="2"/>
                </a:lnTo>
                <a:lnTo>
                  <a:pt x="862" y="21"/>
                </a:lnTo>
                <a:lnTo>
                  <a:pt x="857" y="31"/>
                </a:lnTo>
                <a:lnTo>
                  <a:pt x="857" y="31"/>
                </a:lnTo>
                <a:lnTo>
                  <a:pt x="856" y="29"/>
                </a:lnTo>
                <a:lnTo>
                  <a:pt x="852" y="25"/>
                </a:lnTo>
                <a:lnTo>
                  <a:pt x="851" y="24"/>
                </a:lnTo>
                <a:lnTo>
                  <a:pt x="848" y="24"/>
                </a:lnTo>
                <a:lnTo>
                  <a:pt x="847" y="26"/>
                </a:lnTo>
                <a:lnTo>
                  <a:pt x="847" y="31"/>
                </a:lnTo>
                <a:lnTo>
                  <a:pt x="847" y="61"/>
                </a:lnTo>
                <a:lnTo>
                  <a:pt x="832" y="51"/>
                </a:lnTo>
                <a:lnTo>
                  <a:pt x="832" y="71"/>
                </a:lnTo>
                <a:lnTo>
                  <a:pt x="837" y="111"/>
                </a:lnTo>
                <a:lnTo>
                  <a:pt x="837" y="111"/>
                </a:lnTo>
                <a:lnTo>
                  <a:pt x="837" y="116"/>
                </a:lnTo>
                <a:lnTo>
                  <a:pt x="839" y="123"/>
                </a:lnTo>
                <a:lnTo>
                  <a:pt x="842" y="136"/>
                </a:lnTo>
                <a:lnTo>
                  <a:pt x="842" y="136"/>
                </a:lnTo>
                <a:lnTo>
                  <a:pt x="848" y="159"/>
                </a:lnTo>
                <a:lnTo>
                  <a:pt x="852" y="168"/>
                </a:lnTo>
                <a:lnTo>
                  <a:pt x="857" y="176"/>
                </a:lnTo>
                <a:lnTo>
                  <a:pt x="857" y="176"/>
                </a:lnTo>
                <a:lnTo>
                  <a:pt x="863" y="182"/>
                </a:lnTo>
                <a:lnTo>
                  <a:pt x="871" y="187"/>
                </a:lnTo>
                <a:lnTo>
                  <a:pt x="875" y="191"/>
                </a:lnTo>
                <a:lnTo>
                  <a:pt x="877" y="193"/>
                </a:lnTo>
                <a:lnTo>
                  <a:pt x="877" y="196"/>
                </a:lnTo>
                <a:lnTo>
                  <a:pt x="877" y="196"/>
                </a:lnTo>
                <a:lnTo>
                  <a:pt x="877" y="208"/>
                </a:lnTo>
                <a:lnTo>
                  <a:pt x="878" y="215"/>
                </a:lnTo>
                <a:lnTo>
                  <a:pt x="877" y="220"/>
                </a:lnTo>
                <a:lnTo>
                  <a:pt x="877" y="220"/>
                </a:lnTo>
                <a:lnTo>
                  <a:pt x="875" y="227"/>
                </a:lnTo>
                <a:lnTo>
                  <a:pt x="872" y="230"/>
                </a:lnTo>
                <a:lnTo>
                  <a:pt x="872" y="230"/>
                </a:lnTo>
                <a:lnTo>
                  <a:pt x="867" y="228"/>
                </a:lnTo>
                <a:lnTo>
                  <a:pt x="862" y="225"/>
                </a:lnTo>
                <a:lnTo>
                  <a:pt x="857" y="225"/>
                </a:lnTo>
                <a:lnTo>
                  <a:pt x="857" y="225"/>
                </a:lnTo>
                <a:lnTo>
                  <a:pt x="856" y="225"/>
                </a:lnTo>
                <a:lnTo>
                  <a:pt x="855" y="224"/>
                </a:lnTo>
                <a:lnTo>
                  <a:pt x="855" y="222"/>
                </a:lnTo>
                <a:lnTo>
                  <a:pt x="855" y="220"/>
                </a:lnTo>
                <a:lnTo>
                  <a:pt x="853" y="220"/>
                </a:lnTo>
                <a:lnTo>
                  <a:pt x="847" y="225"/>
                </a:lnTo>
                <a:lnTo>
                  <a:pt x="847" y="225"/>
                </a:lnTo>
                <a:lnTo>
                  <a:pt x="836" y="238"/>
                </a:lnTo>
                <a:lnTo>
                  <a:pt x="834" y="242"/>
                </a:lnTo>
                <a:lnTo>
                  <a:pt x="832" y="245"/>
                </a:lnTo>
                <a:lnTo>
                  <a:pt x="832" y="245"/>
                </a:lnTo>
                <a:lnTo>
                  <a:pt x="831" y="251"/>
                </a:lnTo>
                <a:lnTo>
                  <a:pt x="827" y="259"/>
                </a:lnTo>
                <a:lnTo>
                  <a:pt x="822" y="270"/>
                </a:lnTo>
                <a:lnTo>
                  <a:pt x="748" y="290"/>
                </a:lnTo>
                <a:lnTo>
                  <a:pt x="748" y="290"/>
                </a:lnTo>
                <a:lnTo>
                  <a:pt x="747" y="288"/>
                </a:lnTo>
                <a:lnTo>
                  <a:pt x="743" y="285"/>
                </a:lnTo>
                <a:lnTo>
                  <a:pt x="739" y="283"/>
                </a:lnTo>
                <a:lnTo>
                  <a:pt x="733" y="280"/>
                </a:lnTo>
                <a:lnTo>
                  <a:pt x="724" y="278"/>
                </a:lnTo>
                <a:lnTo>
                  <a:pt x="713" y="276"/>
                </a:lnTo>
                <a:lnTo>
                  <a:pt x="698" y="275"/>
                </a:lnTo>
                <a:lnTo>
                  <a:pt x="608" y="275"/>
                </a:lnTo>
                <a:lnTo>
                  <a:pt x="584" y="275"/>
                </a:lnTo>
                <a:lnTo>
                  <a:pt x="514" y="265"/>
                </a:lnTo>
                <a:lnTo>
                  <a:pt x="469" y="270"/>
                </a:lnTo>
                <a:lnTo>
                  <a:pt x="469" y="270"/>
                </a:lnTo>
                <a:lnTo>
                  <a:pt x="474" y="255"/>
                </a:lnTo>
                <a:lnTo>
                  <a:pt x="477" y="242"/>
                </a:lnTo>
                <a:lnTo>
                  <a:pt x="479" y="225"/>
                </a:lnTo>
                <a:lnTo>
                  <a:pt x="479" y="225"/>
                </a:lnTo>
                <a:lnTo>
                  <a:pt x="479" y="210"/>
                </a:lnTo>
                <a:lnTo>
                  <a:pt x="479" y="198"/>
                </a:lnTo>
                <a:lnTo>
                  <a:pt x="477" y="188"/>
                </a:lnTo>
                <a:lnTo>
                  <a:pt x="474" y="181"/>
                </a:lnTo>
                <a:lnTo>
                  <a:pt x="474" y="181"/>
                </a:lnTo>
                <a:lnTo>
                  <a:pt x="459" y="146"/>
                </a:lnTo>
                <a:lnTo>
                  <a:pt x="454" y="131"/>
                </a:lnTo>
                <a:lnTo>
                  <a:pt x="454" y="131"/>
                </a:lnTo>
                <a:lnTo>
                  <a:pt x="456" y="130"/>
                </a:lnTo>
                <a:lnTo>
                  <a:pt x="459" y="126"/>
                </a:lnTo>
                <a:lnTo>
                  <a:pt x="462" y="123"/>
                </a:lnTo>
                <a:lnTo>
                  <a:pt x="463" y="121"/>
                </a:lnTo>
                <a:lnTo>
                  <a:pt x="464" y="116"/>
                </a:lnTo>
                <a:lnTo>
                  <a:pt x="464" y="111"/>
                </a:lnTo>
                <a:lnTo>
                  <a:pt x="464" y="111"/>
                </a:lnTo>
                <a:lnTo>
                  <a:pt x="464" y="102"/>
                </a:lnTo>
                <a:lnTo>
                  <a:pt x="464" y="96"/>
                </a:lnTo>
                <a:lnTo>
                  <a:pt x="463" y="90"/>
                </a:lnTo>
                <a:lnTo>
                  <a:pt x="459" y="81"/>
                </a:lnTo>
                <a:lnTo>
                  <a:pt x="459" y="81"/>
                </a:lnTo>
                <a:lnTo>
                  <a:pt x="439" y="51"/>
                </a:lnTo>
                <a:lnTo>
                  <a:pt x="439" y="51"/>
                </a:lnTo>
                <a:lnTo>
                  <a:pt x="434" y="55"/>
                </a:lnTo>
                <a:lnTo>
                  <a:pt x="429" y="57"/>
                </a:lnTo>
                <a:lnTo>
                  <a:pt x="427" y="57"/>
                </a:lnTo>
                <a:lnTo>
                  <a:pt x="424" y="56"/>
                </a:lnTo>
                <a:lnTo>
                  <a:pt x="424" y="56"/>
                </a:lnTo>
                <a:lnTo>
                  <a:pt x="406" y="41"/>
                </a:lnTo>
                <a:lnTo>
                  <a:pt x="385" y="26"/>
                </a:lnTo>
                <a:lnTo>
                  <a:pt x="385" y="26"/>
                </a:lnTo>
                <a:lnTo>
                  <a:pt x="376" y="23"/>
                </a:lnTo>
                <a:lnTo>
                  <a:pt x="364" y="19"/>
                </a:lnTo>
                <a:lnTo>
                  <a:pt x="350" y="16"/>
                </a:lnTo>
                <a:lnTo>
                  <a:pt x="350" y="16"/>
                </a:lnTo>
                <a:lnTo>
                  <a:pt x="344" y="20"/>
                </a:lnTo>
                <a:lnTo>
                  <a:pt x="335" y="24"/>
                </a:lnTo>
                <a:lnTo>
                  <a:pt x="325" y="31"/>
                </a:lnTo>
                <a:lnTo>
                  <a:pt x="325" y="31"/>
                </a:lnTo>
                <a:lnTo>
                  <a:pt x="305" y="46"/>
                </a:lnTo>
                <a:lnTo>
                  <a:pt x="305" y="46"/>
                </a:lnTo>
                <a:lnTo>
                  <a:pt x="296" y="44"/>
                </a:lnTo>
                <a:lnTo>
                  <a:pt x="285" y="41"/>
                </a:lnTo>
                <a:lnTo>
                  <a:pt x="285" y="41"/>
                </a:lnTo>
                <a:lnTo>
                  <a:pt x="284" y="41"/>
                </a:lnTo>
                <a:lnTo>
                  <a:pt x="283" y="43"/>
                </a:lnTo>
                <a:lnTo>
                  <a:pt x="279" y="49"/>
                </a:lnTo>
                <a:lnTo>
                  <a:pt x="275" y="56"/>
                </a:lnTo>
                <a:lnTo>
                  <a:pt x="275" y="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AEE80E3A-05C5-4F85-9822-82BE73F09097}"/>
              </a:ext>
            </a:extLst>
          </p:cNvPr>
          <p:cNvSpPr>
            <a:spLocks noEditPoints="1"/>
          </p:cNvSpPr>
          <p:nvPr/>
        </p:nvSpPr>
        <p:spPr bwMode="auto">
          <a:xfrm>
            <a:off x="6004145" y="4548189"/>
            <a:ext cx="1510311" cy="1847458"/>
          </a:xfrm>
          <a:custGeom>
            <a:avLst/>
            <a:gdLst>
              <a:gd name="T0" fmla="*/ 394 w 1653"/>
              <a:gd name="T1" fmla="*/ 33 h 2022"/>
              <a:gd name="T2" fmla="*/ 364 w 1653"/>
              <a:gd name="T3" fmla="*/ 104 h 2022"/>
              <a:gd name="T4" fmla="*/ 373 w 1653"/>
              <a:gd name="T5" fmla="*/ 221 h 2022"/>
              <a:gd name="T6" fmla="*/ 261 w 1653"/>
              <a:gd name="T7" fmla="*/ 301 h 2022"/>
              <a:gd name="T8" fmla="*/ 70 w 1653"/>
              <a:gd name="T9" fmla="*/ 427 h 2022"/>
              <a:gd name="T10" fmla="*/ 1 w 1653"/>
              <a:gd name="T11" fmla="*/ 580 h 2022"/>
              <a:gd name="T12" fmla="*/ 104 w 1653"/>
              <a:gd name="T13" fmla="*/ 761 h 2022"/>
              <a:gd name="T14" fmla="*/ 53 w 1653"/>
              <a:gd name="T15" fmla="*/ 894 h 2022"/>
              <a:gd name="T16" fmla="*/ 80 w 1653"/>
              <a:gd name="T17" fmla="*/ 979 h 2022"/>
              <a:gd name="T18" fmla="*/ 124 w 1653"/>
              <a:gd name="T19" fmla="*/ 1253 h 2022"/>
              <a:gd name="T20" fmla="*/ 254 w 1653"/>
              <a:gd name="T21" fmla="*/ 1482 h 2022"/>
              <a:gd name="T22" fmla="*/ 328 w 1653"/>
              <a:gd name="T23" fmla="*/ 1666 h 2022"/>
              <a:gd name="T24" fmla="*/ 254 w 1653"/>
              <a:gd name="T25" fmla="*/ 1860 h 2022"/>
              <a:gd name="T26" fmla="*/ 132 w 1653"/>
              <a:gd name="T27" fmla="*/ 1842 h 2022"/>
              <a:gd name="T28" fmla="*/ 147 w 1653"/>
              <a:gd name="T29" fmla="*/ 1938 h 2022"/>
              <a:gd name="T30" fmla="*/ 310 w 1653"/>
              <a:gd name="T31" fmla="*/ 1993 h 2022"/>
              <a:gd name="T32" fmla="*/ 398 w 1653"/>
              <a:gd name="T33" fmla="*/ 1974 h 2022"/>
              <a:gd name="T34" fmla="*/ 423 w 1653"/>
              <a:gd name="T35" fmla="*/ 1880 h 2022"/>
              <a:gd name="T36" fmla="*/ 593 w 1653"/>
              <a:gd name="T37" fmla="*/ 1837 h 2022"/>
              <a:gd name="T38" fmla="*/ 661 w 1653"/>
              <a:gd name="T39" fmla="*/ 1982 h 2022"/>
              <a:gd name="T40" fmla="*/ 731 w 1653"/>
              <a:gd name="T41" fmla="*/ 2002 h 2022"/>
              <a:gd name="T42" fmla="*/ 731 w 1653"/>
              <a:gd name="T43" fmla="*/ 1866 h 2022"/>
              <a:gd name="T44" fmla="*/ 709 w 1653"/>
              <a:gd name="T45" fmla="*/ 1755 h 2022"/>
              <a:gd name="T46" fmla="*/ 880 w 1653"/>
              <a:gd name="T47" fmla="*/ 1484 h 2022"/>
              <a:gd name="T48" fmla="*/ 990 w 1653"/>
              <a:gd name="T49" fmla="*/ 1457 h 2022"/>
              <a:gd name="T50" fmla="*/ 1190 w 1653"/>
              <a:gd name="T51" fmla="*/ 1549 h 2022"/>
              <a:gd name="T52" fmla="*/ 1284 w 1653"/>
              <a:gd name="T53" fmla="*/ 1783 h 2022"/>
              <a:gd name="T54" fmla="*/ 1404 w 1653"/>
              <a:gd name="T55" fmla="*/ 1791 h 2022"/>
              <a:gd name="T56" fmla="*/ 1427 w 1653"/>
              <a:gd name="T57" fmla="*/ 1727 h 2022"/>
              <a:gd name="T58" fmla="*/ 1379 w 1653"/>
              <a:gd name="T59" fmla="*/ 1624 h 2022"/>
              <a:gd name="T60" fmla="*/ 1328 w 1653"/>
              <a:gd name="T61" fmla="*/ 1462 h 2022"/>
              <a:gd name="T62" fmla="*/ 1383 w 1653"/>
              <a:gd name="T63" fmla="*/ 1298 h 2022"/>
              <a:gd name="T64" fmla="*/ 1620 w 1653"/>
              <a:gd name="T65" fmla="*/ 889 h 2022"/>
              <a:gd name="T66" fmla="*/ 1616 w 1653"/>
              <a:gd name="T67" fmla="*/ 746 h 2022"/>
              <a:gd name="T68" fmla="*/ 1631 w 1653"/>
              <a:gd name="T69" fmla="*/ 649 h 2022"/>
              <a:gd name="T70" fmla="*/ 1646 w 1653"/>
              <a:gd name="T71" fmla="*/ 532 h 2022"/>
              <a:gd name="T72" fmla="*/ 1476 w 1653"/>
              <a:gd name="T73" fmla="*/ 441 h 2022"/>
              <a:gd name="T74" fmla="*/ 1418 w 1653"/>
              <a:gd name="T75" fmla="*/ 487 h 2022"/>
              <a:gd name="T76" fmla="*/ 1248 w 1653"/>
              <a:gd name="T77" fmla="*/ 601 h 2022"/>
              <a:gd name="T78" fmla="*/ 1279 w 1653"/>
              <a:gd name="T79" fmla="*/ 558 h 2022"/>
              <a:gd name="T80" fmla="*/ 1278 w 1653"/>
              <a:gd name="T81" fmla="*/ 522 h 2022"/>
              <a:gd name="T82" fmla="*/ 1232 w 1653"/>
              <a:gd name="T83" fmla="*/ 532 h 2022"/>
              <a:gd name="T84" fmla="*/ 1164 w 1653"/>
              <a:gd name="T85" fmla="*/ 527 h 2022"/>
              <a:gd name="T86" fmla="*/ 1035 w 1653"/>
              <a:gd name="T87" fmla="*/ 532 h 2022"/>
              <a:gd name="T88" fmla="*/ 880 w 1653"/>
              <a:gd name="T89" fmla="*/ 462 h 2022"/>
              <a:gd name="T90" fmla="*/ 725 w 1653"/>
              <a:gd name="T91" fmla="*/ 376 h 2022"/>
              <a:gd name="T92" fmla="*/ 597 w 1653"/>
              <a:gd name="T93" fmla="*/ 288 h 2022"/>
              <a:gd name="T94" fmla="*/ 635 w 1653"/>
              <a:gd name="T95" fmla="*/ 90 h 2022"/>
              <a:gd name="T96" fmla="*/ 617 w 1653"/>
              <a:gd name="T97" fmla="*/ 54 h 2022"/>
              <a:gd name="T98" fmla="*/ 569 w 1653"/>
              <a:gd name="T99" fmla="*/ 13 h 2022"/>
              <a:gd name="T100" fmla="*/ 642 w 1653"/>
              <a:gd name="T101" fmla="*/ 577 h 2022"/>
              <a:gd name="T102" fmla="*/ 915 w 1653"/>
              <a:gd name="T103" fmla="*/ 621 h 2022"/>
              <a:gd name="T104" fmla="*/ 1104 w 1653"/>
              <a:gd name="T105" fmla="*/ 766 h 2022"/>
              <a:gd name="T106" fmla="*/ 1134 w 1653"/>
              <a:gd name="T107" fmla="*/ 1024 h 2022"/>
              <a:gd name="T108" fmla="*/ 955 w 1653"/>
              <a:gd name="T109" fmla="*/ 1213 h 2022"/>
              <a:gd name="T110" fmla="*/ 675 w 1653"/>
              <a:gd name="T111" fmla="*/ 1344 h 2022"/>
              <a:gd name="T112" fmla="*/ 467 w 1653"/>
              <a:gd name="T113" fmla="*/ 1472 h 2022"/>
              <a:gd name="T114" fmla="*/ 472 w 1653"/>
              <a:gd name="T115" fmla="*/ 1298 h 2022"/>
              <a:gd name="T116" fmla="*/ 537 w 1653"/>
              <a:gd name="T117" fmla="*/ 1140 h 2022"/>
              <a:gd name="T118" fmla="*/ 527 w 1653"/>
              <a:gd name="T119" fmla="*/ 910 h 2022"/>
              <a:gd name="T120" fmla="*/ 521 w 1653"/>
              <a:gd name="T121" fmla="*/ 831 h 2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53" h="2022">
                <a:moveTo>
                  <a:pt x="467" y="0"/>
                </a:moveTo>
                <a:lnTo>
                  <a:pt x="467" y="0"/>
                </a:lnTo>
                <a:lnTo>
                  <a:pt x="450" y="13"/>
                </a:lnTo>
                <a:lnTo>
                  <a:pt x="435" y="23"/>
                </a:lnTo>
                <a:lnTo>
                  <a:pt x="428" y="27"/>
                </a:lnTo>
                <a:lnTo>
                  <a:pt x="423" y="29"/>
                </a:lnTo>
                <a:lnTo>
                  <a:pt x="423" y="29"/>
                </a:lnTo>
                <a:lnTo>
                  <a:pt x="413" y="31"/>
                </a:lnTo>
                <a:lnTo>
                  <a:pt x="403" y="31"/>
                </a:lnTo>
                <a:lnTo>
                  <a:pt x="398" y="32"/>
                </a:lnTo>
                <a:lnTo>
                  <a:pt x="394" y="33"/>
                </a:lnTo>
                <a:lnTo>
                  <a:pt x="390" y="36"/>
                </a:lnTo>
                <a:lnTo>
                  <a:pt x="388" y="39"/>
                </a:lnTo>
                <a:lnTo>
                  <a:pt x="388" y="39"/>
                </a:lnTo>
                <a:lnTo>
                  <a:pt x="385" y="48"/>
                </a:lnTo>
                <a:lnTo>
                  <a:pt x="384" y="56"/>
                </a:lnTo>
                <a:lnTo>
                  <a:pt x="382" y="64"/>
                </a:lnTo>
                <a:lnTo>
                  <a:pt x="378" y="74"/>
                </a:lnTo>
                <a:lnTo>
                  <a:pt x="378" y="74"/>
                </a:lnTo>
                <a:lnTo>
                  <a:pt x="373" y="84"/>
                </a:lnTo>
                <a:lnTo>
                  <a:pt x="368" y="94"/>
                </a:lnTo>
                <a:lnTo>
                  <a:pt x="364" y="104"/>
                </a:lnTo>
                <a:lnTo>
                  <a:pt x="363" y="111"/>
                </a:lnTo>
                <a:lnTo>
                  <a:pt x="363" y="119"/>
                </a:lnTo>
                <a:lnTo>
                  <a:pt x="363" y="119"/>
                </a:lnTo>
                <a:lnTo>
                  <a:pt x="364" y="139"/>
                </a:lnTo>
                <a:lnTo>
                  <a:pt x="366" y="160"/>
                </a:lnTo>
                <a:lnTo>
                  <a:pt x="368" y="184"/>
                </a:lnTo>
                <a:lnTo>
                  <a:pt x="368" y="184"/>
                </a:lnTo>
                <a:lnTo>
                  <a:pt x="369" y="196"/>
                </a:lnTo>
                <a:lnTo>
                  <a:pt x="373" y="218"/>
                </a:lnTo>
                <a:lnTo>
                  <a:pt x="373" y="218"/>
                </a:lnTo>
                <a:lnTo>
                  <a:pt x="373" y="221"/>
                </a:lnTo>
                <a:lnTo>
                  <a:pt x="373" y="223"/>
                </a:lnTo>
                <a:lnTo>
                  <a:pt x="369" y="227"/>
                </a:lnTo>
                <a:lnTo>
                  <a:pt x="364" y="232"/>
                </a:lnTo>
                <a:lnTo>
                  <a:pt x="359" y="236"/>
                </a:lnTo>
                <a:lnTo>
                  <a:pt x="348" y="241"/>
                </a:lnTo>
                <a:lnTo>
                  <a:pt x="343" y="243"/>
                </a:lnTo>
                <a:lnTo>
                  <a:pt x="363" y="253"/>
                </a:lnTo>
                <a:lnTo>
                  <a:pt x="333" y="268"/>
                </a:lnTo>
                <a:lnTo>
                  <a:pt x="333" y="268"/>
                </a:lnTo>
                <a:lnTo>
                  <a:pt x="303" y="282"/>
                </a:lnTo>
                <a:lnTo>
                  <a:pt x="261" y="301"/>
                </a:lnTo>
                <a:lnTo>
                  <a:pt x="199" y="328"/>
                </a:lnTo>
                <a:lnTo>
                  <a:pt x="199" y="328"/>
                </a:lnTo>
                <a:lnTo>
                  <a:pt x="164" y="343"/>
                </a:lnTo>
                <a:lnTo>
                  <a:pt x="129" y="358"/>
                </a:lnTo>
                <a:lnTo>
                  <a:pt x="129" y="358"/>
                </a:lnTo>
                <a:lnTo>
                  <a:pt x="124" y="361"/>
                </a:lnTo>
                <a:lnTo>
                  <a:pt x="118" y="368"/>
                </a:lnTo>
                <a:lnTo>
                  <a:pt x="102" y="388"/>
                </a:lnTo>
                <a:lnTo>
                  <a:pt x="84" y="410"/>
                </a:lnTo>
                <a:lnTo>
                  <a:pt x="70" y="427"/>
                </a:lnTo>
                <a:lnTo>
                  <a:pt x="70" y="427"/>
                </a:lnTo>
                <a:lnTo>
                  <a:pt x="55" y="442"/>
                </a:lnTo>
                <a:lnTo>
                  <a:pt x="41" y="458"/>
                </a:lnTo>
                <a:lnTo>
                  <a:pt x="25" y="477"/>
                </a:lnTo>
                <a:lnTo>
                  <a:pt x="25" y="477"/>
                </a:lnTo>
                <a:lnTo>
                  <a:pt x="20" y="492"/>
                </a:lnTo>
                <a:lnTo>
                  <a:pt x="14" y="507"/>
                </a:lnTo>
                <a:lnTo>
                  <a:pt x="9" y="526"/>
                </a:lnTo>
                <a:lnTo>
                  <a:pt x="4" y="545"/>
                </a:lnTo>
                <a:lnTo>
                  <a:pt x="1" y="564"/>
                </a:lnTo>
                <a:lnTo>
                  <a:pt x="0" y="573"/>
                </a:lnTo>
                <a:lnTo>
                  <a:pt x="1" y="580"/>
                </a:lnTo>
                <a:lnTo>
                  <a:pt x="2" y="587"/>
                </a:lnTo>
                <a:lnTo>
                  <a:pt x="5" y="591"/>
                </a:lnTo>
                <a:lnTo>
                  <a:pt x="5" y="591"/>
                </a:lnTo>
                <a:lnTo>
                  <a:pt x="9" y="595"/>
                </a:lnTo>
                <a:lnTo>
                  <a:pt x="14" y="599"/>
                </a:lnTo>
                <a:lnTo>
                  <a:pt x="26" y="605"/>
                </a:lnTo>
                <a:lnTo>
                  <a:pt x="40" y="609"/>
                </a:lnTo>
                <a:lnTo>
                  <a:pt x="53" y="613"/>
                </a:lnTo>
                <a:lnTo>
                  <a:pt x="78" y="615"/>
                </a:lnTo>
                <a:lnTo>
                  <a:pt x="89" y="616"/>
                </a:lnTo>
                <a:lnTo>
                  <a:pt x="104" y="761"/>
                </a:lnTo>
                <a:lnTo>
                  <a:pt x="104" y="761"/>
                </a:lnTo>
                <a:lnTo>
                  <a:pt x="96" y="773"/>
                </a:lnTo>
                <a:lnTo>
                  <a:pt x="77" y="804"/>
                </a:lnTo>
                <a:lnTo>
                  <a:pt x="67" y="823"/>
                </a:lnTo>
                <a:lnTo>
                  <a:pt x="58" y="840"/>
                </a:lnTo>
                <a:lnTo>
                  <a:pt x="52" y="856"/>
                </a:lnTo>
                <a:lnTo>
                  <a:pt x="50" y="864"/>
                </a:lnTo>
                <a:lnTo>
                  <a:pt x="50" y="870"/>
                </a:lnTo>
                <a:lnTo>
                  <a:pt x="50" y="870"/>
                </a:lnTo>
                <a:lnTo>
                  <a:pt x="51" y="881"/>
                </a:lnTo>
                <a:lnTo>
                  <a:pt x="53" y="894"/>
                </a:lnTo>
                <a:lnTo>
                  <a:pt x="56" y="906"/>
                </a:lnTo>
                <a:lnTo>
                  <a:pt x="61" y="917"/>
                </a:lnTo>
                <a:lnTo>
                  <a:pt x="65" y="926"/>
                </a:lnTo>
                <a:lnTo>
                  <a:pt x="68" y="933"/>
                </a:lnTo>
                <a:lnTo>
                  <a:pt x="72" y="938"/>
                </a:lnTo>
                <a:lnTo>
                  <a:pt x="73" y="940"/>
                </a:lnTo>
                <a:lnTo>
                  <a:pt x="75" y="940"/>
                </a:lnTo>
                <a:lnTo>
                  <a:pt x="75" y="940"/>
                </a:lnTo>
                <a:lnTo>
                  <a:pt x="76" y="942"/>
                </a:lnTo>
                <a:lnTo>
                  <a:pt x="77" y="950"/>
                </a:lnTo>
                <a:lnTo>
                  <a:pt x="80" y="979"/>
                </a:lnTo>
                <a:lnTo>
                  <a:pt x="86" y="1069"/>
                </a:lnTo>
                <a:lnTo>
                  <a:pt x="91" y="1165"/>
                </a:lnTo>
                <a:lnTo>
                  <a:pt x="94" y="1218"/>
                </a:lnTo>
                <a:lnTo>
                  <a:pt x="94" y="1218"/>
                </a:lnTo>
                <a:lnTo>
                  <a:pt x="97" y="1226"/>
                </a:lnTo>
                <a:lnTo>
                  <a:pt x="101" y="1233"/>
                </a:lnTo>
                <a:lnTo>
                  <a:pt x="104" y="1239"/>
                </a:lnTo>
                <a:lnTo>
                  <a:pt x="111" y="1244"/>
                </a:lnTo>
                <a:lnTo>
                  <a:pt x="121" y="1252"/>
                </a:lnTo>
                <a:lnTo>
                  <a:pt x="123" y="1253"/>
                </a:lnTo>
                <a:lnTo>
                  <a:pt x="124" y="1253"/>
                </a:lnTo>
                <a:lnTo>
                  <a:pt x="124" y="1253"/>
                </a:lnTo>
                <a:lnTo>
                  <a:pt x="144" y="1279"/>
                </a:lnTo>
                <a:lnTo>
                  <a:pt x="186" y="1343"/>
                </a:lnTo>
                <a:lnTo>
                  <a:pt x="209" y="1379"/>
                </a:lnTo>
                <a:lnTo>
                  <a:pt x="229" y="1412"/>
                </a:lnTo>
                <a:lnTo>
                  <a:pt x="244" y="1440"/>
                </a:lnTo>
                <a:lnTo>
                  <a:pt x="247" y="1450"/>
                </a:lnTo>
                <a:lnTo>
                  <a:pt x="249" y="1457"/>
                </a:lnTo>
                <a:lnTo>
                  <a:pt x="249" y="1457"/>
                </a:lnTo>
                <a:lnTo>
                  <a:pt x="250" y="1469"/>
                </a:lnTo>
                <a:lnTo>
                  <a:pt x="254" y="1482"/>
                </a:lnTo>
                <a:lnTo>
                  <a:pt x="259" y="1494"/>
                </a:lnTo>
                <a:lnTo>
                  <a:pt x="265" y="1507"/>
                </a:lnTo>
                <a:lnTo>
                  <a:pt x="276" y="1528"/>
                </a:lnTo>
                <a:lnTo>
                  <a:pt x="281" y="1534"/>
                </a:lnTo>
                <a:lnTo>
                  <a:pt x="283" y="1537"/>
                </a:lnTo>
                <a:lnTo>
                  <a:pt x="283" y="1537"/>
                </a:lnTo>
                <a:lnTo>
                  <a:pt x="286" y="1542"/>
                </a:lnTo>
                <a:lnTo>
                  <a:pt x="291" y="1553"/>
                </a:lnTo>
                <a:lnTo>
                  <a:pt x="305" y="1589"/>
                </a:lnTo>
                <a:lnTo>
                  <a:pt x="318" y="1631"/>
                </a:lnTo>
                <a:lnTo>
                  <a:pt x="328" y="1666"/>
                </a:lnTo>
                <a:lnTo>
                  <a:pt x="328" y="1666"/>
                </a:lnTo>
                <a:lnTo>
                  <a:pt x="353" y="1785"/>
                </a:lnTo>
                <a:lnTo>
                  <a:pt x="353" y="1785"/>
                </a:lnTo>
                <a:lnTo>
                  <a:pt x="324" y="1813"/>
                </a:lnTo>
                <a:lnTo>
                  <a:pt x="301" y="1834"/>
                </a:lnTo>
                <a:lnTo>
                  <a:pt x="291" y="1841"/>
                </a:lnTo>
                <a:lnTo>
                  <a:pt x="283" y="1845"/>
                </a:lnTo>
                <a:lnTo>
                  <a:pt x="283" y="1845"/>
                </a:lnTo>
                <a:lnTo>
                  <a:pt x="272" y="1850"/>
                </a:lnTo>
                <a:lnTo>
                  <a:pt x="264" y="1854"/>
                </a:lnTo>
                <a:lnTo>
                  <a:pt x="254" y="1860"/>
                </a:lnTo>
                <a:lnTo>
                  <a:pt x="239" y="1870"/>
                </a:lnTo>
                <a:lnTo>
                  <a:pt x="239" y="1870"/>
                </a:lnTo>
                <a:lnTo>
                  <a:pt x="223" y="1860"/>
                </a:lnTo>
                <a:lnTo>
                  <a:pt x="205" y="1851"/>
                </a:lnTo>
                <a:lnTo>
                  <a:pt x="186" y="1842"/>
                </a:lnTo>
                <a:lnTo>
                  <a:pt x="167" y="1836"/>
                </a:lnTo>
                <a:lnTo>
                  <a:pt x="157" y="1835"/>
                </a:lnTo>
                <a:lnTo>
                  <a:pt x="148" y="1834"/>
                </a:lnTo>
                <a:lnTo>
                  <a:pt x="142" y="1835"/>
                </a:lnTo>
                <a:lnTo>
                  <a:pt x="135" y="1837"/>
                </a:lnTo>
                <a:lnTo>
                  <a:pt x="132" y="1842"/>
                </a:lnTo>
                <a:lnTo>
                  <a:pt x="129" y="1850"/>
                </a:lnTo>
                <a:lnTo>
                  <a:pt x="129" y="1850"/>
                </a:lnTo>
                <a:lnTo>
                  <a:pt x="126" y="1877"/>
                </a:lnTo>
                <a:lnTo>
                  <a:pt x="126" y="1887"/>
                </a:lnTo>
                <a:lnTo>
                  <a:pt x="126" y="1896"/>
                </a:lnTo>
                <a:lnTo>
                  <a:pt x="126" y="1905"/>
                </a:lnTo>
                <a:lnTo>
                  <a:pt x="128" y="1912"/>
                </a:lnTo>
                <a:lnTo>
                  <a:pt x="133" y="1920"/>
                </a:lnTo>
                <a:lnTo>
                  <a:pt x="139" y="1930"/>
                </a:lnTo>
                <a:lnTo>
                  <a:pt x="139" y="1930"/>
                </a:lnTo>
                <a:lnTo>
                  <a:pt x="147" y="1938"/>
                </a:lnTo>
                <a:lnTo>
                  <a:pt x="155" y="1946"/>
                </a:lnTo>
                <a:lnTo>
                  <a:pt x="164" y="1952"/>
                </a:lnTo>
                <a:lnTo>
                  <a:pt x="174" y="1957"/>
                </a:lnTo>
                <a:lnTo>
                  <a:pt x="184" y="1961"/>
                </a:lnTo>
                <a:lnTo>
                  <a:pt x="194" y="1964"/>
                </a:lnTo>
                <a:lnTo>
                  <a:pt x="214" y="1969"/>
                </a:lnTo>
                <a:lnTo>
                  <a:pt x="214" y="1969"/>
                </a:lnTo>
                <a:lnTo>
                  <a:pt x="237" y="1974"/>
                </a:lnTo>
                <a:lnTo>
                  <a:pt x="265" y="1981"/>
                </a:lnTo>
                <a:lnTo>
                  <a:pt x="295" y="1988"/>
                </a:lnTo>
                <a:lnTo>
                  <a:pt x="310" y="1993"/>
                </a:lnTo>
                <a:lnTo>
                  <a:pt x="323" y="1999"/>
                </a:lnTo>
                <a:lnTo>
                  <a:pt x="323" y="1999"/>
                </a:lnTo>
                <a:lnTo>
                  <a:pt x="363" y="2018"/>
                </a:lnTo>
                <a:lnTo>
                  <a:pt x="368" y="2020"/>
                </a:lnTo>
                <a:lnTo>
                  <a:pt x="373" y="2022"/>
                </a:lnTo>
                <a:lnTo>
                  <a:pt x="375" y="2022"/>
                </a:lnTo>
                <a:lnTo>
                  <a:pt x="378" y="2019"/>
                </a:lnTo>
                <a:lnTo>
                  <a:pt x="378" y="2019"/>
                </a:lnTo>
                <a:lnTo>
                  <a:pt x="383" y="2010"/>
                </a:lnTo>
                <a:lnTo>
                  <a:pt x="388" y="1998"/>
                </a:lnTo>
                <a:lnTo>
                  <a:pt x="398" y="1974"/>
                </a:lnTo>
                <a:lnTo>
                  <a:pt x="398" y="1974"/>
                </a:lnTo>
                <a:lnTo>
                  <a:pt x="410" y="1942"/>
                </a:lnTo>
                <a:lnTo>
                  <a:pt x="416" y="1925"/>
                </a:lnTo>
                <a:lnTo>
                  <a:pt x="418" y="1918"/>
                </a:lnTo>
                <a:lnTo>
                  <a:pt x="418" y="1915"/>
                </a:lnTo>
                <a:lnTo>
                  <a:pt x="418" y="1915"/>
                </a:lnTo>
                <a:lnTo>
                  <a:pt x="416" y="1910"/>
                </a:lnTo>
                <a:lnTo>
                  <a:pt x="418" y="1901"/>
                </a:lnTo>
                <a:lnTo>
                  <a:pt x="419" y="1891"/>
                </a:lnTo>
                <a:lnTo>
                  <a:pt x="423" y="1880"/>
                </a:lnTo>
                <a:lnTo>
                  <a:pt x="423" y="1880"/>
                </a:lnTo>
                <a:lnTo>
                  <a:pt x="426" y="1871"/>
                </a:lnTo>
                <a:lnTo>
                  <a:pt x="435" y="1857"/>
                </a:lnTo>
                <a:lnTo>
                  <a:pt x="458" y="1824"/>
                </a:lnTo>
                <a:lnTo>
                  <a:pt x="487" y="1780"/>
                </a:lnTo>
                <a:lnTo>
                  <a:pt x="547" y="1815"/>
                </a:lnTo>
                <a:lnTo>
                  <a:pt x="547" y="1815"/>
                </a:lnTo>
                <a:lnTo>
                  <a:pt x="555" y="1816"/>
                </a:lnTo>
                <a:lnTo>
                  <a:pt x="571" y="1821"/>
                </a:lnTo>
                <a:lnTo>
                  <a:pt x="579" y="1825"/>
                </a:lnTo>
                <a:lnTo>
                  <a:pt x="587" y="1831"/>
                </a:lnTo>
                <a:lnTo>
                  <a:pt x="593" y="1837"/>
                </a:lnTo>
                <a:lnTo>
                  <a:pt x="596" y="1841"/>
                </a:lnTo>
                <a:lnTo>
                  <a:pt x="597" y="1845"/>
                </a:lnTo>
                <a:lnTo>
                  <a:pt x="597" y="1845"/>
                </a:lnTo>
                <a:lnTo>
                  <a:pt x="601" y="1857"/>
                </a:lnTo>
                <a:lnTo>
                  <a:pt x="606" y="1875"/>
                </a:lnTo>
                <a:lnTo>
                  <a:pt x="614" y="1896"/>
                </a:lnTo>
                <a:lnTo>
                  <a:pt x="624" y="1920"/>
                </a:lnTo>
                <a:lnTo>
                  <a:pt x="635" y="1943"/>
                </a:lnTo>
                <a:lnTo>
                  <a:pt x="648" y="1964"/>
                </a:lnTo>
                <a:lnTo>
                  <a:pt x="655" y="1974"/>
                </a:lnTo>
                <a:lnTo>
                  <a:pt x="661" y="1982"/>
                </a:lnTo>
                <a:lnTo>
                  <a:pt x="669" y="1989"/>
                </a:lnTo>
                <a:lnTo>
                  <a:pt x="676" y="1994"/>
                </a:lnTo>
                <a:lnTo>
                  <a:pt x="676" y="1994"/>
                </a:lnTo>
                <a:lnTo>
                  <a:pt x="701" y="2008"/>
                </a:lnTo>
                <a:lnTo>
                  <a:pt x="710" y="2013"/>
                </a:lnTo>
                <a:lnTo>
                  <a:pt x="716" y="2015"/>
                </a:lnTo>
                <a:lnTo>
                  <a:pt x="720" y="2015"/>
                </a:lnTo>
                <a:lnTo>
                  <a:pt x="722" y="2014"/>
                </a:lnTo>
                <a:lnTo>
                  <a:pt x="725" y="2013"/>
                </a:lnTo>
                <a:lnTo>
                  <a:pt x="727" y="2010"/>
                </a:lnTo>
                <a:lnTo>
                  <a:pt x="731" y="2002"/>
                </a:lnTo>
                <a:lnTo>
                  <a:pt x="736" y="1989"/>
                </a:lnTo>
                <a:lnTo>
                  <a:pt x="736" y="1989"/>
                </a:lnTo>
                <a:lnTo>
                  <a:pt x="745" y="1959"/>
                </a:lnTo>
                <a:lnTo>
                  <a:pt x="747" y="1946"/>
                </a:lnTo>
                <a:lnTo>
                  <a:pt x="749" y="1932"/>
                </a:lnTo>
                <a:lnTo>
                  <a:pt x="750" y="1920"/>
                </a:lnTo>
                <a:lnTo>
                  <a:pt x="749" y="1907"/>
                </a:lnTo>
                <a:lnTo>
                  <a:pt x="746" y="1896"/>
                </a:lnTo>
                <a:lnTo>
                  <a:pt x="741" y="1885"/>
                </a:lnTo>
                <a:lnTo>
                  <a:pt x="741" y="1885"/>
                </a:lnTo>
                <a:lnTo>
                  <a:pt x="731" y="1866"/>
                </a:lnTo>
                <a:lnTo>
                  <a:pt x="722" y="1850"/>
                </a:lnTo>
                <a:lnTo>
                  <a:pt x="719" y="1841"/>
                </a:lnTo>
                <a:lnTo>
                  <a:pt x="716" y="1830"/>
                </a:lnTo>
                <a:lnTo>
                  <a:pt x="714" y="1819"/>
                </a:lnTo>
                <a:lnTo>
                  <a:pt x="711" y="1805"/>
                </a:lnTo>
                <a:lnTo>
                  <a:pt x="711" y="1805"/>
                </a:lnTo>
                <a:lnTo>
                  <a:pt x="710" y="1791"/>
                </a:lnTo>
                <a:lnTo>
                  <a:pt x="710" y="1782"/>
                </a:lnTo>
                <a:lnTo>
                  <a:pt x="710" y="1765"/>
                </a:lnTo>
                <a:lnTo>
                  <a:pt x="710" y="1760"/>
                </a:lnTo>
                <a:lnTo>
                  <a:pt x="709" y="1755"/>
                </a:lnTo>
                <a:lnTo>
                  <a:pt x="706" y="1750"/>
                </a:lnTo>
                <a:lnTo>
                  <a:pt x="701" y="1745"/>
                </a:lnTo>
                <a:lnTo>
                  <a:pt x="701" y="1745"/>
                </a:lnTo>
                <a:lnTo>
                  <a:pt x="691" y="1737"/>
                </a:lnTo>
                <a:lnTo>
                  <a:pt x="685" y="1731"/>
                </a:lnTo>
                <a:lnTo>
                  <a:pt x="676" y="1726"/>
                </a:lnTo>
                <a:lnTo>
                  <a:pt x="627" y="1701"/>
                </a:lnTo>
                <a:lnTo>
                  <a:pt x="656" y="1566"/>
                </a:lnTo>
                <a:lnTo>
                  <a:pt x="656" y="1566"/>
                </a:lnTo>
                <a:lnTo>
                  <a:pt x="787" y="1518"/>
                </a:lnTo>
                <a:lnTo>
                  <a:pt x="880" y="1484"/>
                </a:lnTo>
                <a:lnTo>
                  <a:pt x="930" y="1467"/>
                </a:lnTo>
                <a:lnTo>
                  <a:pt x="930" y="1467"/>
                </a:lnTo>
                <a:lnTo>
                  <a:pt x="944" y="1462"/>
                </a:lnTo>
                <a:lnTo>
                  <a:pt x="956" y="1457"/>
                </a:lnTo>
                <a:lnTo>
                  <a:pt x="970" y="1452"/>
                </a:lnTo>
                <a:lnTo>
                  <a:pt x="970" y="1452"/>
                </a:lnTo>
                <a:lnTo>
                  <a:pt x="977" y="1456"/>
                </a:lnTo>
                <a:lnTo>
                  <a:pt x="984" y="1457"/>
                </a:lnTo>
                <a:lnTo>
                  <a:pt x="987" y="1457"/>
                </a:lnTo>
                <a:lnTo>
                  <a:pt x="990" y="1457"/>
                </a:lnTo>
                <a:lnTo>
                  <a:pt x="990" y="1457"/>
                </a:lnTo>
                <a:lnTo>
                  <a:pt x="1049" y="1443"/>
                </a:lnTo>
                <a:lnTo>
                  <a:pt x="1104" y="1432"/>
                </a:lnTo>
                <a:lnTo>
                  <a:pt x="1134" y="1432"/>
                </a:lnTo>
                <a:lnTo>
                  <a:pt x="1134" y="1432"/>
                </a:lnTo>
                <a:lnTo>
                  <a:pt x="1144" y="1452"/>
                </a:lnTo>
                <a:lnTo>
                  <a:pt x="1153" y="1474"/>
                </a:lnTo>
                <a:lnTo>
                  <a:pt x="1164" y="1502"/>
                </a:lnTo>
                <a:lnTo>
                  <a:pt x="1164" y="1502"/>
                </a:lnTo>
                <a:lnTo>
                  <a:pt x="1171" y="1517"/>
                </a:lnTo>
                <a:lnTo>
                  <a:pt x="1180" y="1533"/>
                </a:lnTo>
                <a:lnTo>
                  <a:pt x="1190" y="1549"/>
                </a:lnTo>
                <a:lnTo>
                  <a:pt x="1200" y="1564"/>
                </a:lnTo>
                <a:lnTo>
                  <a:pt x="1219" y="1590"/>
                </a:lnTo>
                <a:lnTo>
                  <a:pt x="1225" y="1600"/>
                </a:lnTo>
                <a:lnTo>
                  <a:pt x="1229" y="1606"/>
                </a:lnTo>
                <a:lnTo>
                  <a:pt x="1229" y="1606"/>
                </a:lnTo>
                <a:lnTo>
                  <a:pt x="1273" y="1711"/>
                </a:lnTo>
                <a:lnTo>
                  <a:pt x="1273" y="1711"/>
                </a:lnTo>
                <a:lnTo>
                  <a:pt x="1275" y="1727"/>
                </a:lnTo>
                <a:lnTo>
                  <a:pt x="1277" y="1744"/>
                </a:lnTo>
                <a:lnTo>
                  <a:pt x="1281" y="1764"/>
                </a:lnTo>
                <a:lnTo>
                  <a:pt x="1284" y="1783"/>
                </a:lnTo>
                <a:lnTo>
                  <a:pt x="1291" y="1800"/>
                </a:lnTo>
                <a:lnTo>
                  <a:pt x="1294" y="1806"/>
                </a:lnTo>
                <a:lnTo>
                  <a:pt x="1298" y="1811"/>
                </a:lnTo>
                <a:lnTo>
                  <a:pt x="1303" y="1814"/>
                </a:lnTo>
                <a:lnTo>
                  <a:pt x="1308" y="1815"/>
                </a:lnTo>
                <a:lnTo>
                  <a:pt x="1308" y="1815"/>
                </a:lnTo>
                <a:lnTo>
                  <a:pt x="1337" y="1811"/>
                </a:lnTo>
                <a:lnTo>
                  <a:pt x="1354" y="1808"/>
                </a:lnTo>
                <a:lnTo>
                  <a:pt x="1372" y="1804"/>
                </a:lnTo>
                <a:lnTo>
                  <a:pt x="1389" y="1798"/>
                </a:lnTo>
                <a:lnTo>
                  <a:pt x="1404" y="1791"/>
                </a:lnTo>
                <a:lnTo>
                  <a:pt x="1410" y="1788"/>
                </a:lnTo>
                <a:lnTo>
                  <a:pt x="1416" y="1784"/>
                </a:lnTo>
                <a:lnTo>
                  <a:pt x="1420" y="1780"/>
                </a:lnTo>
                <a:lnTo>
                  <a:pt x="1422" y="1775"/>
                </a:lnTo>
                <a:lnTo>
                  <a:pt x="1422" y="1775"/>
                </a:lnTo>
                <a:lnTo>
                  <a:pt x="1429" y="1759"/>
                </a:lnTo>
                <a:lnTo>
                  <a:pt x="1431" y="1752"/>
                </a:lnTo>
                <a:lnTo>
                  <a:pt x="1432" y="1745"/>
                </a:lnTo>
                <a:lnTo>
                  <a:pt x="1432" y="1739"/>
                </a:lnTo>
                <a:lnTo>
                  <a:pt x="1431" y="1733"/>
                </a:lnTo>
                <a:lnTo>
                  <a:pt x="1427" y="1727"/>
                </a:lnTo>
                <a:lnTo>
                  <a:pt x="1422" y="1721"/>
                </a:lnTo>
                <a:lnTo>
                  <a:pt x="1422" y="1721"/>
                </a:lnTo>
                <a:lnTo>
                  <a:pt x="1411" y="1711"/>
                </a:lnTo>
                <a:lnTo>
                  <a:pt x="1403" y="1704"/>
                </a:lnTo>
                <a:lnTo>
                  <a:pt x="1396" y="1701"/>
                </a:lnTo>
                <a:lnTo>
                  <a:pt x="1393" y="1696"/>
                </a:lnTo>
                <a:lnTo>
                  <a:pt x="1393" y="1696"/>
                </a:lnTo>
                <a:lnTo>
                  <a:pt x="1390" y="1691"/>
                </a:lnTo>
                <a:lnTo>
                  <a:pt x="1389" y="1681"/>
                </a:lnTo>
                <a:lnTo>
                  <a:pt x="1385" y="1653"/>
                </a:lnTo>
                <a:lnTo>
                  <a:pt x="1379" y="1624"/>
                </a:lnTo>
                <a:lnTo>
                  <a:pt x="1376" y="1611"/>
                </a:lnTo>
                <a:lnTo>
                  <a:pt x="1373" y="1601"/>
                </a:lnTo>
                <a:lnTo>
                  <a:pt x="1373" y="1601"/>
                </a:lnTo>
                <a:lnTo>
                  <a:pt x="1359" y="1571"/>
                </a:lnTo>
                <a:lnTo>
                  <a:pt x="1348" y="1551"/>
                </a:lnTo>
                <a:lnTo>
                  <a:pt x="1348" y="1551"/>
                </a:lnTo>
                <a:lnTo>
                  <a:pt x="1345" y="1545"/>
                </a:lnTo>
                <a:lnTo>
                  <a:pt x="1343" y="1535"/>
                </a:lnTo>
                <a:lnTo>
                  <a:pt x="1337" y="1507"/>
                </a:lnTo>
                <a:lnTo>
                  <a:pt x="1330" y="1478"/>
                </a:lnTo>
                <a:lnTo>
                  <a:pt x="1328" y="1462"/>
                </a:lnTo>
                <a:lnTo>
                  <a:pt x="1328" y="1462"/>
                </a:lnTo>
                <a:lnTo>
                  <a:pt x="1327" y="1442"/>
                </a:lnTo>
                <a:lnTo>
                  <a:pt x="1323" y="1412"/>
                </a:lnTo>
                <a:lnTo>
                  <a:pt x="1323" y="1412"/>
                </a:lnTo>
                <a:lnTo>
                  <a:pt x="1319" y="1377"/>
                </a:lnTo>
                <a:lnTo>
                  <a:pt x="1318" y="1357"/>
                </a:lnTo>
                <a:lnTo>
                  <a:pt x="1318" y="1357"/>
                </a:lnTo>
                <a:lnTo>
                  <a:pt x="1349" y="1331"/>
                </a:lnTo>
                <a:lnTo>
                  <a:pt x="1372" y="1311"/>
                </a:lnTo>
                <a:lnTo>
                  <a:pt x="1379" y="1303"/>
                </a:lnTo>
                <a:lnTo>
                  <a:pt x="1383" y="1298"/>
                </a:lnTo>
                <a:lnTo>
                  <a:pt x="1383" y="1298"/>
                </a:lnTo>
                <a:lnTo>
                  <a:pt x="1388" y="1284"/>
                </a:lnTo>
                <a:lnTo>
                  <a:pt x="1395" y="1263"/>
                </a:lnTo>
                <a:lnTo>
                  <a:pt x="1403" y="1242"/>
                </a:lnTo>
                <a:lnTo>
                  <a:pt x="1408" y="1228"/>
                </a:lnTo>
                <a:lnTo>
                  <a:pt x="1427" y="1149"/>
                </a:lnTo>
                <a:lnTo>
                  <a:pt x="1427" y="1149"/>
                </a:lnTo>
                <a:lnTo>
                  <a:pt x="1526" y="1019"/>
                </a:lnTo>
                <a:lnTo>
                  <a:pt x="1592" y="930"/>
                </a:lnTo>
                <a:lnTo>
                  <a:pt x="1614" y="899"/>
                </a:lnTo>
                <a:lnTo>
                  <a:pt x="1620" y="889"/>
                </a:lnTo>
                <a:lnTo>
                  <a:pt x="1621" y="885"/>
                </a:lnTo>
                <a:lnTo>
                  <a:pt x="1621" y="885"/>
                </a:lnTo>
                <a:lnTo>
                  <a:pt x="1620" y="870"/>
                </a:lnTo>
                <a:lnTo>
                  <a:pt x="1620" y="841"/>
                </a:lnTo>
                <a:lnTo>
                  <a:pt x="1621" y="790"/>
                </a:lnTo>
                <a:lnTo>
                  <a:pt x="1621" y="790"/>
                </a:lnTo>
                <a:lnTo>
                  <a:pt x="1621" y="764"/>
                </a:lnTo>
                <a:lnTo>
                  <a:pt x="1620" y="753"/>
                </a:lnTo>
                <a:lnTo>
                  <a:pt x="1619" y="749"/>
                </a:lnTo>
                <a:lnTo>
                  <a:pt x="1616" y="746"/>
                </a:lnTo>
                <a:lnTo>
                  <a:pt x="1616" y="746"/>
                </a:lnTo>
                <a:lnTo>
                  <a:pt x="1609" y="738"/>
                </a:lnTo>
                <a:lnTo>
                  <a:pt x="1602" y="727"/>
                </a:lnTo>
                <a:lnTo>
                  <a:pt x="1594" y="717"/>
                </a:lnTo>
                <a:lnTo>
                  <a:pt x="1593" y="713"/>
                </a:lnTo>
                <a:lnTo>
                  <a:pt x="1592" y="711"/>
                </a:lnTo>
                <a:lnTo>
                  <a:pt x="1592" y="711"/>
                </a:lnTo>
                <a:lnTo>
                  <a:pt x="1594" y="707"/>
                </a:lnTo>
                <a:lnTo>
                  <a:pt x="1599" y="700"/>
                </a:lnTo>
                <a:lnTo>
                  <a:pt x="1615" y="676"/>
                </a:lnTo>
                <a:lnTo>
                  <a:pt x="1624" y="662"/>
                </a:lnTo>
                <a:lnTo>
                  <a:pt x="1631" y="649"/>
                </a:lnTo>
                <a:lnTo>
                  <a:pt x="1638" y="634"/>
                </a:lnTo>
                <a:lnTo>
                  <a:pt x="1641" y="621"/>
                </a:lnTo>
                <a:lnTo>
                  <a:pt x="1641" y="621"/>
                </a:lnTo>
                <a:lnTo>
                  <a:pt x="1646" y="598"/>
                </a:lnTo>
                <a:lnTo>
                  <a:pt x="1650" y="577"/>
                </a:lnTo>
                <a:lnTo>
                  <a:pt x="1653" y="559"/>
                </a:lnTo>
                <a:lnTo>
                  <a:pt x="1653" y="552"/>
                </a:lnTo>
                <a:lnTo>
                  <a:pt x="1651" y="547"/>
                </a:lnTo>
                <a:lnTo>
                  <a:pt x="1651" y="547"/>
                </a:lnTo>
                <a:lnTo>
                  <a:pt x="1648" y="534"/>
                </a:lnTo>
                <a:lnTo>
                  <a:pt x="1646" y="532"/>
                </a:lnTo>
                <a:lnTo>
                  <a:pt x="1651" y="497"/>
                </a:lnTo>
                <a:lnTo>
                  <a:pt x="1631" y="477"/>
                </a:lnTo>
                <a:lnTo>
                  <a:pt x="1616" y="457"/>
                </a:lnTo>
                <a:lnTo>
                  <a:pt x="1597" y="462"/>
                </a:lnTo>
                <a:lnTo>
                  <a:pt x="1597" y="432"/>
                </a:lnTo>
                <a:lnTo>
                  <a:pt x="1572" y="447"/>
                </a:lnTo>
                <a:lnTo>
                  <a:pt x="1552" y="422"/>
                </a:lnTo>
                <a:lnTo>
                  <a:pt x="1522" y="437"/>
                </a:lnTo>
                <a:lnTo>
                  <a:pt x="1477" y="442"/>
                </a:lnTo>
                <a:lnTo>
                  <a:pt x="1477" y="442"/>
                </a:lnTo>
                <a:lnTo>
                  <a:pt x="1476" y="441"/>
                </a:lnTo>
                <a:lnTo>
                  <a:pt x="1472" y="439"/>
                </a:lnTo>
                <a:lnTo>
                  <a:pt x="1468" y="437"/>
                </a:lnTo>
                <a:lnTo>
                  <a:pt x="1466" y="439"/>
                </a:lnTo>
                <a:lnTo>
                  <a:pt x="1462" y="440"/>
                </a:lnTo>
                <a:lnTo>
                  <a:pt x="1457" y="442"/>
                </a:lnTo>
                <a:lnTo>
                  <a:pt x="1457" y="442"/>
                </a:lnTo>
                <a:lnTo>
                  <a:pt x="1449" y="451"/>
                </a:lnTo>
                <a:lnTo>
                  <a:pt x="1440" y="462"/>
                </a:lnTo>
                <a:lnTo>
                  <a:pt x="1430" y="475"/>
                </a:lnTo>
                <a:lnTo>
                  <a:pt x="1418" y="487"/>
                </a:lnTo>
                <a:lnTo>
                  <a:pt x="1418" y="487"/>
                </a:lnTo>
                <a:lnTo>
                  <a:pt x="1405" y="498"/>
                </a:lnTo>
                <a:lnTo>
                  <a:pt x="1395" y="504"/>
                </a:lnTo>
                <a:lnTo>
                  <a:pt x="1390" y="511"/>
                </a:lnTo>
                <a:lnTo>
                  <a:pt x="1388" y="513"/>
                </a:lnTo>
                <a:lnTo>
                  <a:pt x="1388" y="517"/>
                </a:lnTo>
                <a:lnTo>
                  <a:pt x="1388" y="552"/>
                </a:lnTo>
                <a:lnTo>
                  <a:pt x="1378" y="611"/>
                </a:lnTo>
                <a:lnTo>
                  <a:pt x="1363" y="626"/>
                </a:lnTo>
                <a:lnTo>
                  <a:pt x="1283" y="611"/>
                </a:lnTo>
                <a:lnTo>
                  <a:pt x="1248" y="601"/>
                </a:lnTo>
                <a:lnTo>
                  <a:pt x="1248" y="601"/>
                </a:lnTo>
                <a:lnTo>
                  <a:pt x="1255" y="596"/>
                </a:lnTo>
                <a:lnTo>
                  <a:pt x="1270" y="587"/>
                </a:lnTo>
                <a:lnTo>
                  <a:pt x="1277" y="580"/>
                </a:lnTo>
                <a:lnTo>
                  <a:pt x="1283" y="573"/>
                </a:lnTo>
                <a:lnTo>
                  <a:pt x="1287" y="567"/>
                </a:lnTo>
                <a:lnTo>
                  <a:pt x="1288" y="564"/>
                </a:lnTo>
                <a:lnTo>
                  <a:pt x="1288" y="562"/>
                </a:lnTo>
                <a:lnTo>
                  <a:pt x="1288" y="562"/>
                </a:lnTo>
                <a:lnTo>
                  <a:pt x="1287" y="558"/>
                </a:lnTo>
                <a:lnTo>
                  <a:pt x="1283" y="557"/>
                </a:lnTo>
                <a:lnTo>
                  <a:pt x="1279" y="558"/>
                </a:lnTo>
                <a:lnTo>
                  <a:pt x="1275" y="559"/>
                </a:lnTo>
                <a:lnTo>
                  <a:pt x="1267" y="564"/>
                </a:lnTo>
                <a:lnTo>
                  <a:pt x="1263" y="567"/>
                </a:lnTo>
                <a:lnTo>
                  <a:pt x="1263" y="567"/>
                </a:lnTo>
                <a:lnTo>
                  <a:pt x="1267" y="560"/>
                </a:lnTo>
                <a:lnTo>
                  <a:pt x="1276" y="545"/>
                </a:lnTo>
                <a:lnTo>
                  <a:pt x="1279" y="538"/>
                </a:lnTo>
                <a:lnTo>
                  <a:pt x="1281" y="531"/>
                </a:lnTo>
                <a:lnTo>
                  <a:pt x="1281" y="526"/>
                </a:lnTo>
                <a:lnTo>
                  <a:pt x="1281" y="523"/>
                </a:lnTo>
                <a:lnTo>
                  <a:pt x="1278" y="522"/>
                </a:lnTo>
                <a:lnTo>
                  <a:pt x="1278" y="522"/>
                </a:lnTo>
                <a:lnTo>
                  <a:pt x="1276" y="522"/>
                </a:lnTo>
                <a:lnTo>
                  <a:pt x="1272" y="522"/>
                </a:lnTo>
                <a:lnTo>
                  <a:pt x="1266" y="523"/>
                </a:lnTo>
                <a:lnTo>
                  <a:pt x="1257" y="528"/>
                </a:lnTo>
                <a:lnTo>
                  <a:pt x="1248" y="532"/>
                </a:lnTo>
                <a:lnTo>
                  <a:pt x="1235" y="542"/>
                </a:lnTo>
                <a:lnTo>
                  <a:pt x="1229" y="547"/>
                </a:lnTo>
                <a:lnTo>
                  <a:pt x="1229" y="547"/>
                </a:lnTo>
                <a:lnTo>
                  <a:pt x="1231" y="539"/>
                </a:lnTo>
                <a:lnTo>
                  <a:pt x="1232" y="532"/>
                </a:lnTo>
                <a:lnTo>
                  <a:pt x="1232" y="523"/>
                </a:lnTo>
                <a:lnTo>
                  <a:pt x="1231" y="517"/>
                </a:lnTo>
                <a:lnTo>
                  <a:pt x="1230" y="513"/>
                </a:lnTo>
                <a:lnTo>
                  <a:pt x="1227" y="511"/>
                </a:lnTo>
                <a:lnTo>
                  <a:pt x="1225" y="509"/>
                </a:lnTo>
                <a:lnTo>
                  <a:pt x="1220" y="509"/>
                </a:lnTo>
                <a:lnTo>
                  <a:pt x="1215" y="509"/>
                </a:lnTo>
                <a:lnTo>
                  <a:pt x="1209" y="512"/>
                </a:lnTo>
                <a:lnTo>
                  <a:pt x="1209" y="512"/>
                </a:lnTo>
                <a:lnTo>
                  <a:pt x="1184" y="521"/>
                </a:lnTo>
                <a:lnTo>
                  <a:pt x="1164" y="527"/>
                </a:lnTo>
                <a:lnTo>
                  <a:pt x="1145" y="532"/>
                </a:lnTo>
                <a:lnTo>
                  <a:pt x="1129" y="537"/>
                </a:lnTo>
                <a:lnTo>
                  <a:pt x="1129" y="537"/>
                </a:lnTo>
                <a:lnTo>
                  <a:pt x="1095" y="547"/>
                </a:lnTo>
                <a:lnTo>
                  <a:pt x="1079" y="552"/>
                </a:lnTo>
                <a:lnTo>
                  <a:pt x="1079" y="552"/>
                </a:lnTo>
                <a:lnTo>
                  <a:pt x="1076" y="549"/>
                </a:lnTo>
                <a:lnTo>
                  <a:pt x="1067" y="543"/>
                </a:lnTo>
                <a:lnTo>
                  <a:pt x="1053" y="537"/>
                </a:lnTo>
                <a:lnTo>
                  <a:pt x="1044" y="534"/>
                </a:lnTo>
                <a:lnTo>
                  <a:pt x="1035" y="532"/>
                </a:lnTo>
                <a:lnTo>
                  <a:pt x="1035" y="532"/>
                </a:lnTo>
                <a:lnTo>
                  <a:pt x="1008" y="528"/>
                </a:lnTo>
                <a:lnTo>
                  <a:pt x="977" y="524"/>
                </a:lnTo>
                <a:lnTo>
                  <a:pt x="940" y="522"/>
                </a:lnTo>
                <a:lnTo>
                  <a:pt x="895" y="507"/>
                </a:lnTo>
                <a:lnTo>
                  <a:pt x="895" y="507"/>
                </a:lnTo>
                <a:lnTo>
                  <a:pt x="890" y="486"/>
                </a:lnTo>
                <a:lnTo>
                  <a:pt x="885" y="470"/>
                </a:lnTo>
                <a:lnTo>
                  <a:pt x="883" y="465"/>
                </a:lnTo>
                <a:lnTo>
                  <a:pt x="880" y="462"/>
                </a:lnTo>
                <a:lnTo>
                  <a:pt x="880" y="462"/>
                </a:lnTo>
                <a:lnTo>
                  <a:pt x="864" y="455"/>
                </a:lnTo>
                <a:lnTo>
                  <a:pt x="838" y="441"/>
                </a:lnTo>
                <a:lnTo>
                  <a:pt x="801" y="422"/>
                </a:lnTo>
                <a:lnTo>
                  <a:pt x="801" y="422"/>
                </a:lnTo>
                <a:lnTo>
                  <a:pt x="778" y="400"/>
                </a:lnTo>
                <a:lnTo>
                  <a:pt x="762" y="385"/>
                </a:lnTo>
                <a:lnTo>
                  <a:pt x="755" y="380"/>
                </a:lnTo>
                <a:lnTo>
                  <a:pt x="751" y="378"/>
                </a:lnTo>
                <a:lnTo>
                  <a:pt x="726" y="378"/>
                </a:lnTo>
                <a:lnTo>
                  <a:pt x="726" y="378"/>
                </a:lnTo>
                <a:lnTo>
                  <a:pt x="725" y="376"/>
                </a:lnTo>
                <a:lnTo>
                  <a:pt x="722" y="375"/>
                </a:lnTo>
                <a:lnTo>
                  <a:pt x="716" y="375"/>
                </a:lnTo>
                <a:lnTo>
                  <a:pt x="706" y="378"/>
                </a:lnTo>
                <a:lnTo>
                  <a:pt x="676" y="388"/>
                </a:lnTo>
                <a:lnTo>
                  <a:pt x="656" y="383"/>
                </a:lnTo>
                <a:lnTo>
                  <a:pt x="587" y="338"/>
                </a:lnTo>
                <a:lnTo>
                  <a:pt x="587" y="338"/>
                </a:lnTo>
                <a:lnTo>
                  <a:pt x="591" y="323"/>
                </a:lnTo>
                <a:lnTo>
                  <a:pt x="594" y="308"/>
                </a:lnTo>
                <a:lnTo>
                  <a:pt x="597" y="288"/>
                </a:lnTo>
                <a:lnTo>
                  <a:pt x="597" y="288"/>
                </a:lnTo>
                <a:lnTo>
                  <a:pt x="599" y="276"/>
                </a:lnTo>
                <a:lnTo>
                  <a:pt x="603" y="259"/>
                </a:lnTo>
                <a:lnTo>
                  <a:pt x="615" y="220"/>
                </a:lnTo>
                <a:lnTo>
                  <a:pt x="622" y="197"/>
                </a:lnTo>
                <a:lnTo>
                  <a:pt x="627" y="175"/>
                </a:lnTo>
                <a:lnTo>
                  <a:pt x="630" y="154"/>
                </a:lnTo>
                <a:lnTo>
                  <a:pt x="632" y="134"/>
                </a:lnTo>
                <a:lnTo>
                  <a:pt x="632" y="134"/>
                </a:lnTo>
                <a:lnTo>
                  <a:pt x="632" y="118"/>
                </a:lnTo>
                <a:lnTo>
                  <a:pt x="633" y="105"/>
                </a:lnTo>
                <a:lnTo>
                  <a:pt x="635" y="90"/>
                </a:lnTo>
                <a:lnTo>
                  <a:pt x="637" y="85"/>
                </a:lnTo>
                <a:lnTo>
                  <a:pt x="635" y="82"/>
                </a:lnTo>
                <a:lnTo>
                  <a:pt x="634" y="78"/>
                </a:lnTo>
                <a:lnTo>
                  <a:pt x="632" y="74"/>
                </a:lnTo>
                <a:lnTo>
                  <a:pt x="632" y="74"/>
                </a:lnTo>
                <a:lnTo>
                  <a:pt x="629" y="70"/>
                </a:lnTo>
                <a:lnTo>
                  <a:pt x="627" y="67"/>
                </a:lnTo>
                <a:lnTo>
                  <a:pt x="627" y="62"/>
                </a:lnTo>
                <a:lnTo>
                  <a:pt x="625" y="59"/>
                </a:lnTo>
                <a:lnTo>
                  <a:pt x="624" y="58"/>
                </a:lnTo>
                <a:lnTo>
                  <a:pt x="617" y="54"/>
                </a:lnTo>
                <a:lnTo>
                  <a:pt x="617" y="54"/>
                </a:lnTo>
                <a:lnTo>
                  <a:pt x="607" y="52"/>
                </a:lnTo>
                <a:lnTo>
                  <a:pt x="599" y="49"/>
                </a:lnTo>
                <a:lnTo>
                  <a:pt x="592" y="44"/>
                </a:lnTo>
                <a:lnTo>
                  <a:pt x="582" y="34"/>
                </a:lnTo>
                <a:lnTo>
                  <a:pt x="582" y="34"/>
                </a:lnTo>
                <a:lnTo>
                  <a:pt x="577" y="28"/>
                </a:lnTo>
                <a:lnTo>
                  <a:pt x="574" y="24"/>
                </a:lnTo>
                <a:lnTo>
                  <a:pt x="572" y="17"/>
                </a:lnTo>
                <a:lnTo>
                  <a:pt x="571" y="14"/>
                </a:lnTo>
                <a:lnTo>
                  <a:pt x="569" y="13"/>
                </a:lnTo>
                <a:lnTo>
                  <a:pt x="567" y="11"/>
                </a:lnTo>
                <a:lnTo>
                  <a:pt x="562" y="10"/>
                </a:lnTo>
                <a:lnTo>
                  <a:pt x="562" y="10"/>
                </a:lnTo>
                <a:lnTo>
                  <a:pt x="550" y="7"/>
                </a:lnTo>
                <a:lnTo>
                  <a:pt x="537" y="5"/>
                </a:lnTo>
                <a:lnTo>
                  <a:pt x="522" y="5"/>
                </a:lnTo>
                <a:lnTo>
                  <a:pt x="497" y="14"/>
                </a:lnTo>
                <a:lnTo>
                  <a:pt x="467" y="0"/>
                </a:lnTo>
                <a:close/>
                <a:moveTo>
                  <a:pt x="537" y="552"/>
                </a:moveTo>
                <a:lnTo>
                  <a:pt x="592" y="562"/>
                </a:lnTo>
                <a:lnTo>
                  <a:pt x="642" y="577"/>
                </a:lnTo>
                <a:lnTo>
                  <a:pt x="642" y="577"/>
                </a:lnTo>
                <a:lnTo>
                  <a:pt x="736" y="606"/>
                </a:lnTo>
                <a:lnTo>
                  <a:pt x="736" y="606"/>
                </a:lnTo>
                <a:lnTo>
                  <a:pt x="750" y="611"/>
                </a:lnTo>
                <a:lnTo>
                  <a:pt x="761" y="616"/>
                </a:lnTo>
                <a:lnTo>
                  <a:pt x="770" y="621"/>
                </a:lnTo>
                <a:lnTo>
                  <a:pt x="776" y="626"/>
                </a:lnTo>
                <a:lnTo>
                  <a:pt x="783" y="634"/>
                </a:lnTo>
                <a:lnTo>
                  <a:pt x="786" y="636"/>
                </a:lnTo>
                <a:lnTo>
                  <a:pt x="801" y="616"/>
                </a:lnTo>
                <a:lnTo>
                  <a:pt x="915" y="621"/>
                </a:lnTo>
                <a:lnTo>
                  <a:pt x="915" y="621"/>
                </a:lnTo>
                <a:lnTo>
                  <a:pt x="920" y="624"/>
                </a:lnTo>
                <a:lnTo>
                  <a:pt x="931" y="629"/>
                </a:lnTo>
                <a:lnTo>
                  <a:pt x="949" y="640"/>
                </a:lnTo>
                <a:lnTo>
                  <a:pt x="970" y="656"/>
                </a:lnTo>
                <a:lnTo>
                  <a:pt x="970" y="656"/>
                </a:lnTo>
                <a:lnTo>
                  <a:pt x="985" y="667"/>
                </a:lnTo>
                <a:lnTo>
                  <a:pt x="1005" y="681"/>
                </a:lnTo>
                <a:lnTo>
                  <a:pt x="1051" y="710"/>
                </a:lnTo>
                <a:lnTo>
                  <a:pt x="1109" y="746"/>
                </a:lnTo>
                <a:lnTo>
                  <a:pt x="1104" y="766"/>
                </a:lnTo>
                <a:lnTo>
                  <a:pt x="1104" y="766"/>
                </a:lnTo>
                <a:lnTo>
                  <a:pt x="1160" y="773"/>
                </a:lnTo>
                <a:lnTo>
                  <a:pt x="1200" y="781"/>
                </a:lnTo>
                <a:lnTo>
                  <a:pt x="1212" y="783"/>
                </a:lnTo>
                <a:lnTo>
                  <a:pt x="1219" y="785"/>
                </a:lnTo>
                <a:lnTo>
                  <a:pt x="1219" y="785"/>
                </a:lnTo>
                <a:lnTo>
                  <a:pt x="1216" y="797"/>
                </a:lnTo>
                <a:lnTo>
                  <a:pt x="1207" y="823"/>
                </a:lnTo>
                <a:lnTo>
                  <a:pt x="1179" y="900"/>
                </a:lnTo>
                <a:lnTo>
                  <a:pt x="1150" y="981"/>
                </a:lnTo>
                <a:lnTo>
                  <a:pt x="1134" y="1024"/>
                </a:lnTo>
                <a:lnTo>
                  <a:pt x="1134" y="1024"/>
                </a:lnTo>
                <a:lnTo>
                  <a:pt x="1132" y="1028"/>
                </a:lnTo>
                <a:lnTo>
                  <a:pt x="1128" y="1034"/>
                </a:lnTo>
                <a:lnTo>
                  <a:pt x="1115" y="1050"/>
                </a:lnTo>
                <a:lnTo>
                  <a:pt x="1077" y="1093"/>
                </a:lnTo>
                <a:lnTo>
                  <a:pt x="1038" y="1134"/>
                </a:lnTo>
                <a:lnTo>
                  <a:pt x="1015" y="1159"/>
                </a:lnTo>
                <a:lnTo>
                  <a:pt x="1015" y="1159"/>
                </a:lnTo>
                <a:lnTo>
                  <a:pt x="1000" y="1173"/>
                </a:lnTo>
                <a:lnTo>
                  <a:pt x="980" y="1191"/>
                </a:lnTo>
                <a:lnTo>
                  <a:pt x="955" y="1213"/>
                </a:lnTo>
                <a:lnTo>
                  <a:pt x="841" y="1238"/>
                </a:lnTo>
                <a:lnTo>
                  <a:pt x="841" y="1263"/>
                </a:lnTo>
                <a:lnTo>
                  <a:pt x="841" y="1263"/>
                </a:lnTo>
                <a:lnTo>
                  <a:pt x="839" y="1264"/>
                </a:lnTo>
                <a:lnTo>
                  <a:pt x="836" y="1267"/>
                </a:lnTo>
                <a:lnTo>
                  <a:pt x="822" y="1272"/>
                </a:lnTo>
                <a:lnTo>
                  <a:pt x="776" y="1290"/>
                </a:lnTo>
                <a:lnTo>
                  <a:pt x="747" y="1304"/>
                </a:lnTo>
                <a:lnTo>
                  <a:pt x="717" y="1318"/>
                </a:lnTo>
                <a:lnTo>
                  <a:pt x="689" y="1335"/>
                </a:lnTo>
                <a:lnTo>
                  <a:pt x="675" y="1344"/>
                </a:lnTo>
                <a:lnTo>
                  <a:pt x="661" y="1353"/>
                </a:lnTo>
                <a:lnTo>
                  <a:pt x="661" y="1353"/>
                </a:lnTo>
                <a:lnTo>
                  <a:pt x="649" y="1362"/>
                </a:lnTo>
                <a:lnTo>
                  <a:pt x="635" y="1375"/>
                </a:lnTo>
                <a:lnTo>
                  <a:pt x="609" y="1401"/>
                </a:lnTo>
                <a:lnTo>
                  <a:pt x="583" y="1431"/>
                </a:lnTo>
                <a:lnTo>
                  <a:pt x="559" y="1461"/>
                </a:lnTo>
                <a:lnTo>
                  <a:pt x="538" y="1488"/>
                </a:lnTo>
                <a:lnTo>
                  <a:pt x="522" y="1510"/>
                </a:lnTo>
                <a:lnTo>
                  <a:pt x="507" y="1532"/>
                </a:lnTo>
                <a:lnTo>
                  <a:pt x="467" y="1472"/>
                </a:lnTo>
                <a:lnTo>
                  <a:pt x="467" y="1472"/>
                </a:lnTo>
                <a:lnTo>
                  <a:pt x="466" y="1428"/>
                </a:lnTo>
                <a:lnTo>
                  <a:pt x="464" y="1395"/>
                </a:lnTo>
                <a:lnTo>
                  <a:pt x="463" y="1372"/>
                </a:lnTo>
                <a:lnTo>
                  <a:pt x="463" y="1372"/>
                </a:lnTo>
                <a:lnTo>
                  <a:pt x="461" y="1355"/>
                </a:lnTo>
                <a:lnTo>
                  <a:pt x="463" y="1334"/>
                </a:lnTo>
                <a:lnTo>
                  <a:pt x="464" y="1324"/>
                </a:lnTo>
                <a:lnTo>
                  <a:pt x="466" y="1313"/>
                </a:lnTo>
                <a:lnTo>
                  <a:pt x="469" y="1304"/>
                </a:lnTo>
                <a:lnTo>
                  <a:pt x="472" y="1298"/>
                </a:lnTo>
                <a:lnTo>
                  <a:pt x="472" y="1298"/>
                </a:lnTo>
                <a:lnTo>
                  <a:pt x="476" y="1292"/>
                </a:lnTo>
                <a:lnTo>
                  <a:pt x="480" y="1283"/>
                </a:lnTo>
                <a:lnTo>
                  <a:pt x="486" y="1262"/>
                </a:lnTo>
                <a:lnTo>
                  <a:pt x="491" y="1241"/>
                </a:lnTo>
                <a:lnTo>
                  <a:pt x="497" y="1223"/>
                </a:lnTo>
                <a:lnTo>
                  <a:pt x="497" y="1223"/>
                </a:lnTo>
                <a:lnTo>
                  <a:pt x="506" y="1206"/>
                </a:lnTo>
                <a:lnTo>
                  <a:pt x="518" y="1182"/>
                </a:lnTo>
                <a:lnTo>
                  <a:pt x="531" y="1155"/>
                </a:lnTo>
                <a:lnTo>
                  <a:pt x="537" y="1140"/>
                </a:lnTo>
                <a:lnTo>
                  <a:pt x="542" y="1124"/>
                </a:lnTo>
                <a:lnTo>
                  <a:pt x="542" y="1124"/>
                </a:lnTo>
                <a:lnTo>
                  <a:pt x="546" y="1110"/>
                </a:lnTo>
                <a:lnTo>
                  <a:pt x="547" y="1098"/>
                </a:lnTo>
                <a:lnTo>
                  <a:pt x="547" y="1088"/>
                </a:lnTo>
                <a:lnTo>
                  <a:pt x="546" y="1079"/>
                </a:lnTo>
                <a:lnTo>
                  <a:pt x="541" y="1062"/>
                </a:lnTo>
                <a:lnTo>
                  <a:pt x="538" y="1052"/>
                </a:lnTo>
                <a:lnTo>
                  <a:pt x="537" y="1039"/>
                </a:lnTo>
                <a:lnTo>
                  <a:pt x="537" y="1039"/>
                </a:lnTo>
                <a:lnTo>
                  <a:pt x="527" y="910"/>
                </a:lnTo>
                <a:lnTo>
                  <a:pt x="537" y="880"/>
                </a:lnTo>
                <a:lnTo>
                  <a:pt x="537" y="880"/>
                </a:lnTo>
                <a:lnTo>
                  <a:pt x="538" y="875"/>
                </a:lnTo>
                <a:lnTo>
                  <a:pt x="537" y="870"/>
                </a:lnTo>
                <a:lnTo>
                  <a:pt x="536" y="865"/>
                </a:lnTo>
                <a:lnTo>
                  <a:pt x="533" y="861"/>
                </a:lnTo>
                <a:lnTo>
                  <a:pt x="527" y="851"/>
                </a:lnTo>
                <a:lnTo>
                  <a:pt x="525" y="846"/>
                </a:lnTo>
                <a:lnTo>
                  <a:pt x="522" y="840"/>
                </a:lnTo>
                <a:lnTo>
                  <a:pt x="522" y="840"/>
                </a:lnTo>
                <a:lnTo>
                  <a:pt x="521" y="831"/>
                </a:lnTo>
                <a:lnTo>
                  <a:pt x="520" y="819"/>
                </a:lnTo>
                <a:lnTo>
                  <a:pt x="521" y="792"/>
                </a:lnTo>
                <a:lnTo>
                  <a:pt x="522" y="756"/>
                </a:lnTo>
                <a:lnTo>
                  <a:pt x="537" y="5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09685647-C13C-4B10-B533-03E067323F8E}"/>
              </a:ext>
            </a:extLst>
          </p:cNvPr>
          <p:cNvSpPr>
            <a:spLocks/>
          </p:cNvSpPr>
          <p:nvPr/>
        </p:nvSpPr>
        <p:spPr bwMode="auto">
          <a:xfrm>
            <a:off x="7660678" y="5379124"/>
            <a:ext cx="1892883" cy="772961"/>
          </a:xfrm>
          <a:custGeom>
            <a:avLst/>
            <a:gdLst>
              <a:gd name="T0" fmla="*/ 2562 w 2826"/>
              <a:gd name="T1" fmla="*/ 65 h 1154"/>
              <a:gd name="T2" fmla="*/ 2507 w 2826"/>
              <a:gd name="T3" fmla="*/ 53 h 1154"/>
              <a:gd name="T4" fmla="*/ 2316 w 2826"/>
              <a:gd name="T5" fmla="*/ 49 h 1154"/>
              <a:gd name="T6" fmla="*/ 2201 w 2826"/>
              <a:gd name="T7" fmla="*/ 95 h 1154"/>
              <a:gd name="T8" fmla="*/ 1995 w 2826"/>
              <a:gd name="T9" fmla="*/ 204 h 1154"/>
              <a:gd name="T10" fmla="*/ 1826 w 2826"/>
              <a:gd name="T11" fmla="*/ 284 h 1154"/>
              <a:gd name="T12" fmla="*/ 1706 w 2826"/>
              <a:gd name="T13" fmla="*/ 393 h 1154"/>
              <a:gd name="T14" fmla="*/ 1589 w 2826"/>
              <a:gd name="T15" fmla="*/ 459 h 1154"/>
              <a:gd name="T16" fmla="*/ 1509 w 2826"/>
              <a:gd name="T17" fmla="*/ 403 h 1154"/>
              <a:gd name="T18" fmla="*/ 1418 w 2826"/>
              <a:gd name="T19" fmla="*/ 398 h 1154"/>
              <a:gd name="T20" fmla="*/ 1318 w 2826"/>
              <a:gd name="T21" fmla="*/ 473 h 1154"/>
              <a:gd name="T22" fmla="*/ 1174 w 2826"/>
              <a:gd name="T23" fmla="*/ 523 h 1154"/>
              <a:gd name="T24" fmla="*/ 1039 w 2826"/>
              <a:gd name="T25" fmla="*/ 626 h 1154"/>
              <a:gd name="T26" fmla="*/ 749 w 2826"/>
              <a:gd name="T27" fmla="*/ 616 h 1154"/>
              <a:gd name="T28" fmla="*/ 592 w 2826"/>
              <a:gd name="T29" fmla="*/ 597 h 1154"/>
              <a:gd name="T30" fmla="*/ 399 w 2826"/>
              <a:gd name="T31" fmla="*/ 534 h 1154"/>
              <a:gd name="T32" fmla="*/ 245 w 2826"/>
              <a:gd name="T33" fmla="*/ 490 h 1154"/>
              <a:gd name="T34" fmla="*/ 99 w 2826"/>
              <a:gd name="T35" fmla="*/ 457 h 1154"/>
              <a:gd name="T36" fmla="*/ 2 w 2826"/>
              <a:gd name="T37" fmla="*/ 514 h 1154"/>
              <a:gd name="T38" fmla="*/ 43 w 2826"/>
              <a:gd name="T39" fmla="*/ 555 h 1154"/>
              <a:gd name="T40" fmla="*/ 348 w 2826"/>
              <a:gd name="T41" fmla="*/ 617 h 1154"/>
              <a:gd name="T42" fmla="*/ 458 w 2826"/>
              <a:gd name="T43" fmla="*/ 708 h 1154"/>
              <a:gd name="T44" fmla="*/ 766 w 2826"/>
              <a:gd name="T45" fmla="*/ 901 h 1154"/>
              <a:gd name="T46" fmla="*/ 602 w 2826"/>
              <a:gd name="T47" fmla="*/ 999 h 1154"/>
              <a:gd name="T48" fmla="*/ 551 w 2826"/>
              <a:gd name="T49" fmla="*/ 983 h 1154"/>
              <a:gd name="T50" fmla="*/ 428 w 2826"/>
              <a:gd name="T51" fmla="*/ 1046 h 1154"/>
              <a:gd name="T52" fmla="*/ 396 w 2826"/>
              <a:gd name="T53" fmla="*/ 1112 h 1154"/>
              <a:gd name="T54" fmla="*/ 482 w 2826"/>
              <a:gd name="T55" fmla="*/ 1110 h 1154"/>
              <a:gd name="T56" fmla="*/ 878 w 2826"/>
              <a:gd name="T57" fmla="*/ 1154 h 1154"/>
              <a:gd name="T58" fmla="*/ 953 w 2826"/>
              <a:gd name="T59" fmla="*/ 1100 h 1154"/>
              <a:gd name="T60" fmla="*/ 1279 w 2826"/>
              <a:gd name="T61" fmla="*/ 906 h 1154"/>
              <a:gd name="T62" fmla="*/ 1478 w 2826"/>
              <a:gd name="T63" fmla="*/ 970 h 1154"/>
              <a:gd name="T64" fmla="*/ 1693 w 2826"/>
              <a:gd name="T65" fmla="*/ 944 h 1154"/>
              <a:gd name="T66" fmla="*/ 1893 w 2826"/>
              <a:gd name="T67" fmla="*/ 845 h 1154"/>
              <a:gd name="T68" fmla="*/ 1970 w 2826"/>
              <a:gd name="T69" fmla="*/ 836 h 1154"/>
              <a:gd name="T70" fmla="*/ 2015 w 2826"/>
              <a:gd name="T71" fmla="*/ 809 h 1154"/>
              <a:gd name="T72" fmla="*/ 2000 w 2826"/>
              <a:gd name="T73" fmla="*/ 781 h 1154"/>
              <a:gd name="T74" fmla="*/ 1856 w 2826"/>
              <a:gd name="T75" fmla="*/ 756 h 1154"/>
              <a:gd name="T76" fmla="*/ 1797 w 2826"/>
              <a:gd name="T77" fmla="*/ 816 h 1154"/>
              <a:gd name="T78" fmla="*/ 1655 w 2826"/>
              <a:gd name="T79" fmla="*/ 851 h 1154"/>
              <a:gd name="T80" fmla="*/ 1492 w 2826"/>
              <a:gd name="T81" fmla="*/ 846 h 1154"/>
              <a:gd name="T82" fmla="*/ 1613 w 2826"/>
              <a:gd name="T83" fmla="*/ 738 h 1154"/>
              <a:gd name="T84" fmla="*/ 1826 w 2826"/>
              <a:gd name="T85" fmla="*/ 702 h 1154"/>
              <a:gd name="T86" fmla="*/ 1974 w 2826"/>
              <a:gd name="T87" fmla="*/ 698 h 1154"/>
              <a:gd name="T88" fmla="*/ 2194 w 2826"/>
              <a:gd name="T89" fmla="*/ 602 h 1154"/>
              <a:gd name="T90" fmla="*/ 2378 w 2826"/>
              <a:gd name="T91" fmla="*/ 658 h 1154"/>
              <a:gd name="T92" fmla="*/ 2477 w 2826"/>
              <a:gd name="T93" fmla="*/ 592 h 1154"/>
              <a:gd name="T94" fmla="*/ 2497 w 2826"/>
              <a:gd name="T95" fmla="*/ 544 h 1154"/>
              <a:gd name="T96" fmla="*/ 2492 w 2826"/>
              <a:gd name="T97" fmla="*/ 508 h 1154"/>
              <a:gd name="T98" fmla="*/ 2475 w 2826"/>
              <a:gd name="T99" fmla="*/ 449 h 1154"/>
              <a:gd name="T100" fmla="*/ 2516 w 2826"/>
              <a:gd name="T101" fmla="*/ 350 h 1154"/>
              <a:gd name="T102" fmla="*/ 2522 w 2826"/>
              <a:gd name="T103" fmla="*/ 314 h 1154"/>
              <a:gd name="T104" fmla="*/ 2681 w 2826"/>
              <a:gd name="T105" fmla="*/ 305 h 1154"/>
              <a:gd name="T106" fmla="*/ 2741 w 2826"/>
              <a:gd name="T107" fmla="*/ 255 h 1154"/>
              <a:gd name="T108" fmla="*/ 2799 w 2826"/>
              <a:gd name="T109" fmla="*/ 233 h 1154"/>
              <a:gd name="T110" fmla="*/ 2826 w 2826"/>
              <a:gd name="T111" fmla="*/ 166 h 1154"/>
              <a:gd name="T112" fmla="*/ 2816 w 2826"/>
              <a:gd name="T113" fmla="*/ 97 h 1154"/>
              <a:gd name="T114" fmla="*/ 2776 w 2826"/>
              <a:gd name="T115" fmla="*/ 64 h 1154"/>
              <a:gd name="T116" fmla="*/ 2721 w 2826"/>
              <a:gd name="T117" fmla="*/ 15 h 1154"/>
              <a:gd name="T118" fmla="*/ 2671 w 2826"/>
              <a:gd name="T119" fmla="*/ 15 h 1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26" h="1154">
                <a:moveTo>
                  <a:pt x="2646" y="25"/>
                </a:moveTo>
                <a:lnTo>
                  <a:pt x="2646" y="25"/>
                </a:lnTo>
                <a:lnTo>
                  <a:pt x="2633" y="30"/>
                </a:lnTo>
                <a:lnTo>
                  <a:pt x="2604" y="41"/>
                </a:lnTo>
                <a:lnTo>
                  <a:pt x="2589" y="48"/>
                </a:lnTo>
                <a:lnTo>
                  <a:pt x="2576" y="55"/>
                </a:lnTo>
                <a:lnTo>
                  <a:pt x="2566" y="60"/>
                </a:lnTo>
                <a:lnTo>
                  <a:pt x="2563" y="62"/>
                </a:lnTo>
                <a:lnTo>
                  <a:pt x="2562" y="65"/>
                </a:lnTo>
                <a:lnTo>
                  <a:pt x="2562" y="65"/>
                </a:lnTo>
                <a:lnTo>
                  <a:pt x="2561" y="72"/>
                </a:lnTo>
                <a:lnTo>
                  <a:pt x="2559" y="81"/>
                </a:lnTo>
                <a:lnTo>
                  <a:pt x="2557" y="90"/>
                </a:lnTo>
                <a:lnTo>
                  <a:pt x="2557" y="90"/>
                </a:lnTo>
                <a:lnTo>
                  <a:pt x="2549" y="84"/>
                </a:lnTo>
                <a:lnTo>
                  <a:pt x="2531" y="69"/>
                </a:lnTo>
                <a:lnTo>
                  <a:pt x="2520" y="60"/>
                </a:lnTo>
                <a:lnTo>
                  <a:pt x="2507" y="53"/>
                </a:lnTo>
                <a:lnTo>
                  <a:pt x="2497" y="48"/>
                </a:lnTo>
                <a:lnTo>
                  <a:pt x="2487" y="45"/>
                </a:lnTo>
                <a:lnTo>
                  <a:pt x="2487" y="45"/>
                </a:lnTo>
                <a:lnTo>
                  <a:pt x="2457" y="40"/>
                </a:lnTo>
                <a:lnTo>
                  <a:pt x="2436" y="39"/>
                </a:lnTo>
                <a:lnTo>
                  <a:pt x="2403" y="40"/>
                </a:lnTo>
                <a:lnTo>
                  <a:pt x="2403" y="40"/>
                </a:lnTo>
                <a:lnTo>
                  <a:pt x="2359" y="44"/>
                </a:lnTo>
                <a:lnTo>
                  <a:pt x="2316" y="49"/>
                </a:lnTo>
                <a:lnTo>
                  <a:pt x="2280" y="55"/>
                </a:lnTo>
                <a:lnTo>
                  <a:pt x="2258" y="60"/>
                </a:lnTo>
                <a:lnTo>
                  <a:pt x="2258" y="60"/>
                </a:lnTo>
                <a:lnTo>
                  <a:pt x="2246" y="65"/>
                </a:lnTo>
                <a:lnTo>
                  <a:pt x="2231" y="72"/>
                </a:lnTo>
                <a:lnTo>
                  <a:pt x="2209" y="85"/>
                </a:lnTo>
                <a:lnTo>
                  <a:pt x="2209" y="85"/>
                </a:lnTo>
                <a:lnTo>
                  <a:pt x="2205" y="89"/>
                </a:lnTo>
                <a:lnTo>
                  <a:pt x="2201" y="95"/>
                </a:lnTo>
                <a:lnTo>
                  <a:pt x="2191" y="111"/>
                </a:lnTo>
                <a:lnTo>
                  <a:pt x="2179" y="135"/>
                </a:lnTo>
                <a:lnTo>
                  <a:pt x="2179" y="135"/>
                </a:lnTo>
                <a:lnTo>
                  <a:pt x="2102" y="169"/>
                </a:lnTo>
                <a:lnTo>
                  <a:pt x="2047" y="193"/>
                </a:lnTo>
                <a:lnTo>
                  <a:pt x="2020" y="204"/>
                </a:lnTo>
                <a:lnTo>
                  <a:pt x="2020" y="204"/>
                </a:lnTo>
                <a:lnTo>
                  <a:pt x="2011" y="204"/>
                </a:lnTo>
                <a:lnTo>
                  <a:pt x="1995" y="204"/>
                </a:lnTo>
                <a:lnTo>
                  <a:pt x="1985" y="205"/>
                </a:lnTo>
                <a:lnTo>
                  <a:pt x="1975" y="208"/>
                </a:lnTo>
                <a:lnTo>
                  <a:pt x="1965" y="210"/>
                </a:lnTo>
                <a:lnTo>
                  <a:pt x="1955" y="214"/>
                </a:lnTo>
                <a:lnTo>
                  <a:pt x="1955" y="214"/>
                </a:lnTo>
                <a:lnTo>
                  <a:pt x="1889" y="248"/>
                </a:lnTo>
                <a:lnTo>
                  <a:pt x="1852" y="269"/>
                </a:lnTo>
                <a:lnTo>
                  <a:pt x="1826" y="284"/>
                </a:lnTo>
                <a:lnTo>
                  <a:pt x="1826" y="284"/>
                </a:lnTo>
                <a:lnTo>
                  <a:pt x="1786" y="309"/>
                </a:lnTo>
                <a:lnTo>
                  <a:pt x="1765" y="324"/>
                </a:lnTo>
                <a:lnTo>
                  <a:pt x="1746" y="339"/>
                </a:lnTo>
                <a:lnTo>
                  <a:pt x="1746" y="339"/>
                </a:lnTo>
                <a:lnTo>
                  <a:pt x="1739" y="346"/>
                </a:lnTo>
                <a:lnTo>
                  <a:pt x="1731" y="353"/>
                </a:lnTo>
                <a:lnTo>
                  <a:pt x="1721" y="370"/>
                </a:lnTo>
                <a:lnTo>
                  <a:pt x="1713" y="383"/>
                </a:lnTo>
                <a:lnTo>
                  <a:pt x="1706" y="393"/>
                </a:lnTo>
                <a:lnTo>
                  <a:pt x="1706" y="393"/>
                </a:lnTo>
                <a:lnTo>
                  <a:pt x="1699" y="406"/>
                </a:lnTo>
                <a:lnTo>
                  <a:pt x="1689" y="422"/>
                </a:lnTo>
                <a:lnTo>
                  <a:pt x="1677" y="443"/>
                </a:lnTo>
                <a:lnTo>
                  <a:pt x="1657" y="458"/>
                </a:lnTo>
                <a:lnTo>
                  <a:pt x="1622" y="463"/>
                </a:lnTo>
                <a:lnTo>
                  <a:pt x="1622" y="463"/>
                </a:lnTo>
                <a:lnTo>
                  <a:pt x="1612" y="462"/>
                </a:lnTo>
                <a:lnTo>
                  <a:pt x="1589" y="459"/>
                </a:lnTo>
                <a:lnTo>
                  <a:pt x="1576" y="455"/>
                </a:lnTo>
                <a:lnTo>
                  <a:pt x="1562" y="452"/>
                </a:lnTo>
                <a:lnTo>
                  <a:pt x="1548" y="445"/>
                </a:lnTo>
                <a:lnTo>
                  <a:pt x="1537" y="438"/>
                </a:lnTo>
                <a:lnTo>
                  <a:pt x="1537" y="438"/>
                </a:lnTo>
                <a:lnTo>
                  <a:pt x="1529" y="429"/>
                </a:lnTo>
                <a:lnTo>
                  <a:pt x="1524" y="422"/>
                </a:lnTo>
                <a:lnTo>
                  <a:pt x="1515" y="408"/>
                </a:lnTo>
                <a:lnTo>
                  <a:pt x="1509" y="403"/>
                </a:lnTo>
                <a:lnTo>
                  <a:pt x="1501" y="398"/>
                </a:lnTo>
                <a:lnTo>
                  <a:pt x="1489" y="394"/>
                </a:lnTo>
                <a:lnTo>
                  <a:pt x="1473" y="393"/>
                </a:lnTo>
                <a:lnTo>
                  <a:pt x="1473" y="393"/>
                </a:lnTo>
                <a:lnTo>
                  <a:pt x="1455" y="393"/>
                </a:lnTo>
                <a:lnTo>
                  <a:pt x="1441" y="393"/>
                </a:lnTo>
                <a:lnTo>
                  <a:pt x="1432" y="394"/>
                </a:lnTo>
                <a:lnTo>
                  <a:pt x="1424" y="396"/>
                </a:lnTo>
                <a:lnTo>
                  <a:pt x="1418" y="398"/>
                </a:lnTo>
                <a:lnTo>
                  <a:pt x="1412" y="401"/>
                </a:lnTo>
                <a:lnTo>
                  <a:pt x="1398" y="408"/>
                </a:lnTo>
                <a:lnTo>
                  <a:pt x="1398" y="408"/>
                </a:lnTo>
                <a:lnTo>
                  <a:pt x="1388" y="413"/>
                </a:lnTo>
                <a:lnTo>
                  <a:pt x="1377" y="421"/>
                </a:lnTo>
                <a:lnTo>
                  <a:pt x="1353" y="439"/>
                </a:lnTo>
                <a:lnTo>
                  <a:pt x="1331" y="459"/>
                </a:lnTo>
                <a:lnTo>
                  <a:pt x="1323" y="467"/>
                </a:lnTo>
                <a:lnTo>
                  <a:pt x="1318" y="473"/>
                </a:lnTo>
                <a:lnTo>
                  <a:pt x="1303" y="498"/>
                </a:lnTo>
                <a:lnTo>
                  <a:pt x="1303" y="498"/>
                </a:lnTo>
                <a:lnTo>
                  <a:pt x="1281" y="498"/>
                </a:lnTo>
                <a:lnTo>
                  <a:pt x="1260" y="499"/>
                </a:lnTo>
                <a:lnTo>
                  <a:pt x="1249" y="500"/>
                </a:lnTo>
                <a:lnTo>
                  <a:pt x="1239" y="503"/>
                </a:lnTo>
                <a:lnTo>
                  <a:pt x="1239" y="503"/>
                </a:lnTo>
                <a:lnTo>
                  <a:pt x="1197" y="515"/>
                </a:lnTo>
                <a:lnTo>
                  <a:pt x="1174" y="523"/>
                </a:lnTo>
                <a:lnTo>
                  <a:pt x="1164" y="528"/>
                </a:lnTo>
                <a:lnTo>
                  <a:pt x="1154" y="533"/>
                </a:lnTo>
                <a:lnTo>
                  <a:pt x="1154" y="533"/>
                </a:lnTo>
                <a:lnTo>
                  <a:pt x="1143" y="541"/>
                </a:lnTo>
                <a:lnTo>
                  <a:pt x="1128" y="552"/>
                </a:lnTo>
                <a:lnTo>
                  <a:pt x="1093" y="583"/>
                </a:lnTo>
                <a:lnTo>
                  <a:pt x="1058" y="612"/>
                </a:lnTo>
                <a:lnTo>
                  <a:pt x="1045" y="622"/>
                </a:lnTo>
                <a:lnTo>
                  <a:pt x="1039" y="626"/>
                </a:lnTo>
                <a:lnTo>
                  <a:pt x="1035" y="627"/>
                </a:lnTo>
                <a:lnTo>
                  <a:pt x="1035" y="627"/>
                </a:lnTo>
                <a:lnTo>
                  <a:pt x="1021" y="628"/>
                </a:lnTo>
                <a:lnTo>
                  <a:pt x="996" y="630"/>
                </a:lnTo>
                <a:lnTo>
                  <a:pt x="930" y="628"/>
                </a:lnTo>
                <a:lnTo>
                  <a:pt x="841" y="627"/>
                </a:lnTo>
                <a:lnTo>
                  <a:pt x="766" y="612"/>
                </a:lnTo>
                <a:lnTo>
                  <a:pt x="766" y="612"/>
                </a:lnTo>
                <a:lnTo>
                  <a:pt x="749" y="616"/>
                </a:lnTo>
                <a:lnTo>
                  <a:pt x="735" y="617"/>
                </a:lnTo>
                <a:lnTo>
                  <a:pt x="730" y="617"/>
                </a:lnTo>
                <a:lnTo>
                  <a:pt x="726" y="617"/>
                </a:lnTo>
                <a:lnTo>
                  <a:pt x="726" y="617"/>
                </a:lnTo>
                <a:lnTo>
                  <a:pt x="708" y="613"/>
                </a:lnTo>
                <a:lnTo>
                  <a:pt x="669" y="607"/>
                </a:lnTo>
                <a:lnTo>
                  <a:pt x="625" y="601"/>
                </a:lnTo>
                <a:lnTo>
                  <a:pt x="592" y="597"/>
                </a:lnTo>
                <a:lnTo>
                  <a:pt x="592" y="597"/>
                </a:lnTo>
                <a:lnTo>
                  <a:pt x="536" y="593"/>
                </a:lnTo>
                <a:lnTo>
                  <a:pt x="503" y="592"/>
                </a:lnTo>
                <a:lnTo>
                  <a:pt x="503" y="592"/>
                </a:lnTo>
                <a:lnTo>
                  <a:pt x="489" y="583"/>
                </a:lnTo>
                <a:lnTo>
                  <a:pt x="458" y="564"/>
                </a:lnTo>
                <a:lnTo>
                  <a:pt x="440" y="552"/>
                </a:lnTo>
                <a:lnTo>
                  <a:pt x="422" y="542"/>
                </a:lnTo>
                <a:lnTo>
                  <a:pt x="406" y="536"/>
                </a:lnTo>
                <a:lnTo>
                  <a:pt x="399" y="534"/>
                </a:lnTo>
                <a:lnTo>
                  <a:pt x="393" y="533"/>
                </a:lnTo>
                <a:lnTo>
                  <a:pt x="393" y="533"/>
                </a:lnTo>
                <a:lnTo>
                  <a:pt x="367" y="529"/>
                </a:lnTo>
                <a:lnTo>
                  <a:pt x="336" y="521"/>
                </a:lnTo>
                <a:lnTo>
                  <a:pt x="302" y="513"/>
                </a:lnTo>
                <a:lnTo>
                  <a:pt x="274" y="503"/>
                </a:lnTo>
                <a:lnTo>
                  <a:pt x="274" y="503"/>
                </a:lnTo>
                <a:lnTo>
                  <a:pt x="260" y="496"/>
                </a:lnTo>
                <a:lnTo>
                  <a:pt x="245" y="490"/>
                </a:lnTo>
                <a:lnTo>
                  <a:pt x="212" y="473"/>
                </a:lnTo>
                <a:lnTo>
                  <a:pt x="193" y="465"/>
                </a:lnTo>
                <a:lnTo>
                  <a:pt x="174" y="459"/>
                </a:lnTo>
                <a:lnTo>
                  <a:pt x="157" y="454"/>
                </a:lnTo>
                <a:lnTo>
                  <a:pt x="148" y="453"/>
                </a:lnTo>
                <a:lnTo>
                  <a:pt x="140" y="453"/>
                </a:lnTo>
                <a:lnTo>
                  <a:pt x="140" y="453"/>
                </a:lnTo>
                <a:lnTo>
                  <a:pt x="121" y="454"/>
                </a:lnTo>
                <a:lnTo>
                  <a:pt x="99" y="457"/>
                </a:lnTo>
                <a:lnTo>
                  <a:pt x="75" y="462"/>
                </a:lnTo>
                <a:lnTo>
                  <a:pt x="52" y="469"/>
                </a:lnTo>
                <a:lnTo>
                  <a:pt x="41" y="474"/>
                </a:lnTo>
                <a:lnTo>
                  <a:pt x="31" y="479"/>
                </a:lnTo>
                <a:lnTo>
                  <a:pt x="23" y="484"/>
                </a:lnTo>
                <a:lnTo>
                  <a:pt x="15" y="490"/>
                </a:lnTo>
                <a:lnTo>
                  <a:pt x="9" y="498"/>
                </a:lnTo>
                <a:lnTo>
                  <a:pt x="4" y="505"/>
                </a:lnTo>
                <a:lnTo>
                  <a:pt x="2" y="514"/>
                </a:lnTo>
                <a:lnTo>
                  <a:pt x="0" y="523"/>
                </a:lnTo>
                <a:lnTo>
                  <a:pt x="0" y="523"/>
                </a:lnTo>
                <a:lnTo>
                  <a:pt x="2" y="528"/>
                </a:lnTo>
                <a:lnTo>
                  <a:pt x="3" y="531"/>
                </a:lnTo>
                <a:lnTo>
                  <a:pt x="5" y="535"/>
                </a:lnTo>
                <a:lnTo>
                  <a:pt x="9" y="539"/>
                </a:lnTo>
                <a:lnTo>
                  <a:pt x="18" y="545"/>
                </a:lnTo>
                <a:lnTo>
                  <a:pt x="29" y="550"/>
                </a:lnTo>
                <a:lnTo>
                  <a:pt x="43" y="555"/>
                </a:lnTo>
                <a:lnTo>
                  <a:pt x="57" y="559"/>
                </a:lnTo>
                <a:lnTo>
                  <a:pt x="74" y="561"/>
                </a:lnTo>
                <a:lnTo>
                  <a:pt x="91" y="564"/>
                </a:lnTo>
                <a:lnTo>
                  <a:pt x="123" y="566"/>
                </a:lnTo>
                <a:lnTo>
                  <a:pt x="152" y="567"/>
                </a:lnTo>
                <a:lnTo>
                  <a:pt x="179" y="567"/>
                </a:lnTo>
                <a:lnTo>
                  <a:pt x="239" y="587"/>
                </a:lnTo>
                <a:lnTo>
                  <a:pt x="348" y="617"/>
                </a:lnTo>
                <a:lnTo>
                  <a:pt x="348" y="617"/>
                </a:lnTo>
                <a:lnTo>
                  <a:pt x="360" y="625"/>
                </a:lnTo>
                <a:lnTo>
                  <a:pt x="386" y="641"/>
                </a:lnTo>
                <a:lnTo>
                  <a:pt x="412" y="661"/>
                </a:lnTo>
                <a:lnTo>
                  <a:pt x="423" y="669"/>
                </a:lnTo>
                <a:lnTo>
                  <a:pt x="428" y="677"/>
                </a:lnTo>
                <a:lnTo>
                  <a:pt x="428" y="677"/>
                </a:lnTo>
                <a:lnTo>
                  <a:pt x="432" y="683"/>
                </a:lnTo>
                <a:lnTo>
                  <a:pt x="439" y="690"/>
                </a:lnTo>
                <a:lnTo>
                  <a:pt x="458" y="708"/>
                </a:lnTo>
                <a:lnTo>
                  <a:pt x="498" y="741"/>
                </a:lnTo>
                <a:lnTo>
                  <a:pt x="498" y="741"/>
                </a:lnTo>
                <a:lnTo>
                  <a:pt x="511" y="750"/>
                </a:lnTo>
                <a:lnTo>
                  <a:pt x="534" y="761"/>
                </a:lnTo>
                <a:lnTo>
                  <a:pt x="592" y="787"/>
                </a:lnTo>
                <a:lnTo>
                  <a:pt x="647" y="811"/>
                </a:lnTo>
                <a:lnTo>
                  <a:pt x="672" y="821"/>
                </a:lnTo>
                <a:lnTo>
                  <a:pt x="682" y="866"/>
                </a:lnTo>
                <a:lnTo>
                  <a:pt x="766" y="901"/>
                </a:lnTo>
                <a:lnTo>
                  <a:pt x="771" y="920"/>
                </a:lnTo>
                <a:lnTo>
                  <a:pt x="771" y="955"/>
                </a:lnTo>
                <a:lnTo>
                  <a:pt x="771" y="955"/>
                </a:lnTo>
                <a:lnTo>
                  <a:pt x="772" y="963"/>
                </a:lnTo>
                <a:lnTo>
                  <a:pt x="774" y="971"/>
                </a:lnTo>
                <a:lnTo>
                  <a:pt x="776" y="980"/>
                </a:lnTo>
                <a:lnTo>
                  <a:pt x="637" y="1005"/>
                </a:lnTo>
                <a:lnTo>
                  <a:pt x="637" y="1005"/>
                </a:lnTo>
                <a:lnTo>
                  <a:pt x="602" y="999"/>
                </a:lnTo>
                <a:lnTo>
                  <a:pt x="576" y="994"/>
                </a:lnTo>
                <a:lnTo>
                  <a:pt x="562" y="990"/>
                </a:lnTo>
                <a:lnTo>
                  <a:pt x="562" y="990"/>
                </a:lnTo>
                <a:lnTo>
                  <a:pt x="561" y="989"/>
                </a:lnTo>
                <a:lnTo>
                  <a:pt x="560" y="986"/>
                </a:lnTo>
                <a:lnTo>
                  <a:pt x="559" y="984"/>
                </a:lnTo>
                <a:lnTo>
                  <a:pt x="557" y="983"/>
                </a:lnTo>
                <a:lnTo>
                  <a:pt x="555" y="981"/>
                </a:lnTo>
                <a:lnTo>
                  <a:pt x="551" y="983"/>
                </a:lnTo>
                <a:lnTo>
                  <a:pt x="545" y="985"/>
                </a:lnTo>
                <a:lnTo>
                  <a:pt x="537" y="990"/>
                </a:lnTo>
                <a:lnTo>
                  <a:pt x="537" y="990"/>
                </a:lnTo>
                <a:lnTo>
                  <a:pt x="520" y="1001"/>
                </a:lnTo>
                <a:lnTo>
                  <a:pt x="500" y="1010"/>
                </a:lnTo>
                <a:lnTo>
                  <a:pt x="474" y="1022"/>
                </a:lnTo>
                <a:lnTo>
                  <a:pt x="438" y="1040"/>
                </a:lnTo>
                <a:lnTo>
                  <a:pt x="438" y="1040"/>
                </a:lnTo>
                <a:lnTo>
                  <a:pt x="428" y="1046"/>
                </a:lnTo>
                <a:lnTo>
                  <a:pt x="419" y="1052"/>
                </a:lnTo>
                <a:lnTo>
                  <a:pt x="412" y="1059"/>
                </a:lnTo>
                <a:lnTo>
                  <a:pt x="407" y="1065"/>
                </a:lnTo>
                <a:lnTo>
                  <a:pt x="402" y="1071"/>
                </a:lnTo>
                <a:lnTo>
                  <a:pt x="398" y="1077"/>
                </a:lnTo>
                <a:lnTo>
                  <a:pt x="396" y="1085"/>
                </a:lnTo>
                <a:lnTo>
                  <a:pt x="394" y="1091"/>
                </a:lnTo>
                <a:lnTo>
                  <a:pt x="393" y="1102"/>
                </a:lnTo>
                <a:lnTo>
                  <a:pt x="396" y="1112"/>
                </a:lnTo>
                <a:lnTo>
                  <a:pt x="398" y="1119"/>
                </a:lnTo>
                <a:lnTo>
                  <a:pt x="403" y="1124"/>
                </a:lnTo>
                <a:lnTo>
                  <a:pt x="403" y="1124"/>
                </a:lnTo>
                <a:lnTo>
                  <a:pt x="406" y="1126"/>
                </a:lnTo>
                <a:lnTo>
                  <a:pt x="411" y="1126"/>
                </a:lnTo>
                <a:lnTo>
                  <a:pt x="422" y="1124"/>
                </a:lnTo>
                <a:lnTo>
                  <a:pt x="437" y="1122"/>
                </a:lnTo>
                <a:lnTo>
                  <a:pt x="453" y="1118"/>
                </a:lnTo>
                <a:lnTo>
                  <a:pt x="482" y="1110"/>
                </a:lnTo>
                <a:lnTo>
                  <a:pt x="498" y="1105"/>
                </a:lnTo>
                <a:lnTo>
                  <a:pt x="498" y="1105"/>
                </a:lnTo>
                <a:lnTo>
                  <a:pt x="515" y="1103"/>
                </a:lnTo>
                <a:lnTo>
                  <a:pt x="545" y="1101"/>
                </a:lnTo>
                <a:lnTo>
                  <a:pt x="587" y="1100"/>
                </a:lnTo>
                <a:lnTo>
                  <a:pt x="682" y="1110"/>
                </a:lnTo>
                <a:lnTo>
                  <a:pt x="876" y="1154"/>
                </a:lnTo>
                <a:lnTo>
                  <a:pt x="876" y="1154"/>
                </a:lnTo>
                <a:lnTo>
                  <a:pt x="878" y="1154"/>
                </a:lnTo>
                <a:lnTo>
                  <a:pt x="886" y="1154"/>
                </a:lnTo>
                <a:lnTo>
                  <a:pt x="894" y="1151"/>
                </a:lnTo>
                <a:lnTo>
                  <a:pt x="901" y="1148"/>
                </a:lnTo>
                <a:lnTo>
                  <a:pt x="906" y="1144"/>
                </a:lnTo>
                <a:lnTo>
                  <a:pt x="906" y="1144"/>
                </a:lnTo>
                <a:lnTo>
                  <a:pt x="920" y="1132"/>
                </a:lnTo>
                <a:lnTo>
                  <a:pt x="938" y="1116"/>
                </a:lnTo>
                <a:lnTo>
                  <a:pt x="945" y="1108"/>
                </a:lnTo>
                <a:lnTo>
                  <a:pt x="953" y="1100"/>
                </a:lnTo>
                <a:lnTo>
                  <a:pt x="958" y="1092"/>
                </a:lnTo>
                <a:lnTo>
                  <a:pt x="960" y="1085"/>
                </a:lnTo>
                <a:lnTo>
                  <a:pt x="960" y="1085"/>
                </a:lnTo>
                <a:lnTo>
                  <a:pt x="964" y="1068"/>
                </a:lnTo>
                <a:lnTo>
                  <a:pt x="969" y="1051"/>
                </a:lnTo>
                <a:lnTo>
                  <a:pt x="975" y="1030"/>
                </a:lnTo>
                <a:lnTo>
                  <a:pt x="995" y="1030"/>
                </a:lnTo>
                <a:lnTo>
                  <a:pt x="1035" y="930"/>
                </a:lnTo>
                <a:lnTo>
                  <a:pt x="1279" y="906"/>
                </a:lnTo>
                <a:lnTo>
                  <a:pt x="1338" y="896"/>
                </a:lnTo>
                <a:lnTo>
                  <a:pt x="1338" y="896"/>
                </a:lnTo>
                <a:lnTo>
                  <a:pt x="1358" y="908"/>
                </a:lnTo>
                <a:lnTo>
                  <a:pt x="1403" y="934"/>
                </a:lnTo>
                <a:lnTo>
                  <a:pt x="1450" y="959"/>
                </a:lnTo>
                <a:lnTo>
                  <a:pt x="1468" y="968"/>
                </a:lnTo>
                <a:lnTo>
                  <a:pt x="1474" y="970"/>
                </a:lnTo>
                <a:lnTo>
                  <a:pt x="1478" y="970"/>
                </a:lnTo>
                <a:lnTo>
                  <a:pt x="1478" y="970"/>
                </a:lnTo>
                <a:lnTo>
                  <a:pt x="1491" y="966"/>
                </a:lnTo>
                <a:lnTo>
                  <a:pt x="1510" y="959"/>
                </a:lnTo>
                <a:lnTo>
                  <a:pt x="1532" y="950"/>
                </a:lnTo>
                <a:lnTo>
                  <a:pt x="1582" y="955"/>
                </a:lnTo>
                <a:lnTo>
                  <a:pt x="1582" y="955"/>
                </a:lnTo>
                <a:lnTo>
                  <a:pt x="1627" y="950"/>
                </a:lnTo>
                <a:lnTo>
                  <a:pt x="1677" y="945"/>
                </a:lnTo>
                <a:lnTo>
                  <a:pt x="1677" y="945"/>
                </a:lnTo>
                <a:lnTo>
                  <a:pt x="1693" y="944"/>
                </a:lnTo>
                <a:lnTo>
                  <a:pt x="1721" y="939"/>
                </a:lnTo>
                <a:lnTo>
                  <a:pt x="1750" y="935"/>
                </a:lnTo>
                <a:lnTo>
                  <a:pt x="1760" y="933"/>
                </a:lnTo>
                <a:lnTo>
                  <a:pt x="1766" y="930"/>
                </a:lnTo>
                <a:lnTo>
                  <a:pt x="1766" y="930"/>
                </a:lnTo>
                <a:lnTo>
                  <a:pt x="1827" y="889"/>
                </a:lnTo>
                <a:lnTo>
                  <a:pt x="1890" y="846"/>
                </a:lnTo>
                <a:lnTo>
                  <a:pt x="1890" y="846"/>
                </a:lnTo>
                <a:lnTo>
                  <a:pt x="1893" y="845"/>
                </a:lnTo>
                <a:lnTo>
                  <a:pt x="1895" y="845"/>
                </a:lnTo>
                <a:lnTo>
                  <a:pt x="1904" y="846"/>
                </a:lnTo>
                <a:lnTo>
                  <a:pt x="1925" y="851"/>
                </a:lnTo>
                <a:lnTo>
                  <a:pt x="1936" y="853"/>
                </a:lnTo>
                <a:lnTo>
                  <a:pt x="1946" y="856"/>
                </a:lnTo>
                <a:lnTo>
                  <a:pt x="1955" y="855"/>
                </a:lnTo>
                <a:lnTo>
                  <a:pt x="1958" y="853"/>
                </a:lnTo>
                <a:lnTo>
                  <a:pt x="1960" y="851"/>
                </a:lnTo>
                <a:lnTo>
                  <a:pt x="1970" y="836"/>
                </a:lnTo>
                <a:lnTo>
                  <a:pt x="1975" y="811"/>
                </a:lnTo>
                <a:lnTo>
                  <a:pt x="1975" y="811"/>
                </a:lnTo>
                <a:lnTo>
                  <a:pt x="1982" y="812"/>
                </a:lnTo>
                <a:lnTo>
                  <a:pt x="1997" y="815"/>
                </a:lnTo>
                <a:lnTo>
                  <a:pt x="2005" y="815"/>
                </a:lnTo>
                <a:lnTo>
                  <a:pt x="2011" y="815"/>
                </a:lnTo>
                <a:lnTo>
                  <a:pt x="2014" y="814"/>
                </a:lnTo>
                <a:lnTo>
                  <a:pt x="2015" y="811"/>
                </a:lnTo>
                <a:lnTo>
                  <a:pt x="2015" y="809"/>
                </a:lnTo>
                <a:lnTo>
                  <a:pt x="2015" y="806"/>
                </a:lnTo>
                <a:lnTo>
                  <a:pt x="2015" y="806"/>
                </a:lnTo>
                <a:lnTo>
                  <a:pt x="2014" y="800"/>
                </a:lnTo>
                <a:lnTo>
                  <a:pt x="2014" y="796"/>
                </a:lnTo>
                <a:lnTo>
                  <a:pt x="2015" y="791"/>
                </a:lnTo>
                <a:lnTo>
                  <a:pt x="2015" y="789"/>
                </a:lnTo>
                <a:lnTo>
                  <a:pt x="2012" y="787"/>
                </a:lnTo>
                <a:lnTo>
                  <a:pt x="2000" y="781"/>
                </a:lnTo>
                <a:lnTo>
                  <a:pt x="2000" y="781"/>
                </a:lnTo>
                <a:lnTo>
                  <a:pt x="1981" y="775"/>
                </a:lnTo>
                <a:lnTo>
                  <a:pt x="1964" y="769"/>
                </a:lnTo>
                <a:lnTo>
                  <a:pt x="1945" y="765"/>
                </a:lnTo>
                <a:lnTo>
                  <a:pt x="1925" y="761"/>
                </a:lnTo>
                <a:lnTo>
                  <a:pt x="1925" y="761"/>
                </a:lnTo>
                <a:lnTo>
                  <a:pt x="1907" y="758"/>
                </a:lnTo>
                <a:lnTo>
                  <a:pt x="1889" y="756"/>
                </a:lnTo>
                <a:lnTo>
                  <a:pt x="1872" y="755"/>
                </a:lnTo>
                <a:lnTo>
                  <a:pt x="1856" y="756"/>
                </a:lnTo>
                <a:lnTo>
                  <a:pt x="1856" y="756"/>
                </a:lnTo>
                <a:lnTo>
                  <a:pt x="1852" y="758"/>
                </a:lnTo>
                <a:lnTo>
                  <a:pt x="1847" y="760"/>
                </a:lnTo>
                <a:lnTo>
                  <a:pt x="1837" y="768"/>
                </a:lnTo>
                <a:lnTo>
                  <a:pt x="1828" y="777"/>
                </a:lnTo>
                <a:lnTo>
                  <a:pt x="1820" y="787"/>
                </a:lnTo>
                <a:lnTo>
                  <a:pt x="1805" y="809"/>
                </a:lnTo>
                <a:lnTo>
                  <a:pt x="1798" y="815"/>
                </a:lnTo>
                <a:lnTo>
                  <a:pt x="1797" y="816"/>
                </a:lnTo>
                <a:lnTo>
                  <a:pt x="1796" y="816"/>
                </a:lnTo>
                <a:lnTo>
                  <a:pt x="1796" y="816"/>
                </a:lnTo>
                <a:lnTo>
                  <a:pt x="1790" y="817"/>
                </a:lnTo>
                <a:lnTo>
                  <a:pt x="1776" y="821"/>
                </a:lnTo>
                <a:lnTo>
                  <a:pt x="1735" y="835"/>
                </a:lnTo>
                <a:lnTo>
                  <a:pt x="1710" y="841"/>
                </a:lnTo>
                <a:lnTo>
                  <a:pt x="1686" y="847"/>
                </a:lnTo>
                <a:lnTo>
                  <a:pt x="1664" y="851"/>
                </a:lnTo>
                <a:lnTo>
                  <a:pt x="1655" y="851"/>
                </a:lnTo>
                <a:lnTo>
                  <a:pt x="1647" y="851"/>
                </a:lnTo>
                <a:lnTo>
                  <a:pt x="1647" y="851"/>
                </a:lnTo>
                <a:lnTo>
                  <a:pt x="1619" y="848"/>
                </a:lnTo>
                <a:lnTo>
                  <a:pt x="1599" y="848"/>
                </a:lnTo>
                <a:lnTo>
                  <a:pt x="1587" y="850"/>
                </a:lnTo>
                <a:lnTo>
                  <a:pt x="1582" y="851"/>
                </a:lnTo>
                <a:lnTo>
                  <a:pt x="1552" y="851"/>
                </a:lnTo>
                <a:lnTo>
                  <a:pt x="1507" y="851"/>
                </a:lnTo>
                <a:lnTo>
                  <a:pt x="1492" y="846"/>
                </a:lnTo>
                <a:lnTo>
                  <a:pt x="1443" y="826"/>
                </a:lnTo>
                <a:lnTo>
                  <a:pt x="1423" y="766"/>
                </a:lnTo>
                <a:lnTo>
                  <a:pt x="1423" y="766"/>
                </a:lnTo>
                <a:lnTo>
                  <a:pt x="1489" y="758"/>
                </a:lnTo>
                <a:lnTo>
                  <a:pt x="1537" y="751"/>
                </a:lnTo>
                <a:lnTo>
                  <a:pt x="1567" y="746"/>
                </a:lnTo>
                <a:lnTo>
                  <a:pt x="1567" y="746"/>
                </a:lnTo>
                <a:lnTo>
                  <a:pt x="1586" y="743"/>
                </a:lnTo>
                <a:lnTo>
                  <a:pt x="1613" y="738"/>
                </a:lnTo>
                <a:lnTo>
                  <a:pt x="1640" y="731"/>
                </a:lnTo>
                <a:lnTo>
                  <a:pt x="1662" y="726"/>
                </a:lnTo>
                <a:lnTo>
                  <a:pt x="1662" y="726"/>
                </a:lnTo>
                <a:lnTo>
                  <a:pt x="1688" y="717"/>
                </a:lnTo>
                <a:lnTo>
                  <a:pt x="1723" y="702"/>
                </a:lnTo>
                <a:lnTo>
                  <a:pt x="1766" y="682"/>
                </a:lnTo>
                <a:lnTo>
                  <a:pt x="1766" y="682"/>
                </a:lnTo>
                <a:lnTo>
                  <a:pt x="1783" y="688"/>
                </a:lnTo>
                <a:lnTo>
                  <a:pt x="1826" y="702"/>
                </a:lnTo>
                <a:lnTo>
                  <a:pt x="1851" y="709"/>
                </a:lnTo>
                <a:lnTo>
                  <a:pt x="1875" y="714"/>
                </a:lnTo>
                <a:lnTo>
                  <a:pt x="1898" y="718"/>
                </a:lnTo>
                <a:lnTo>
                  <a:pt x="1907" y="718"/>
                </a:lnTo>
                <a:lnTo>
                  <a:pt x="1915" y="717"/>
                </a:lnTo>
                <a:lnTo>
                  <a:pt x="1915" y="717"/>
                </a:lnTo>
                <a:lnTo>
                  <a:pt x="1941" y="710"/>
                </a:lnTo>
                <a:lnTo>
                  <a:pt x="1961" y="704"/>
                </a:lnTo>
                <a:lnTo>
                  <a:pt x="1974" y="698"/>
                </a:lnTo>
                <a:lnTo>
                  <a:pt x="1977" y="694"/>
                </a:lnTo>
                <a:lnTo>
                  <a:pt x="1980" y="692"/>
                </a:lnTo>
                <a:lnTo>
                  <a:pt x="1980" y="692"/>
                </a:lnTo>
                <a:lnTo>
                  <a:pt x="1995" y="658"/>
                </a:lnTo>
                <a:lnTo>
                  <a:pt x="2025" y="592"/>
                </a:lnTo>
                <a:lnTo>
                  <a:pt x="2064" y="498"/>
                </a:lnTo>
                <a:lnTo>
                  <a:pt x="2064" y="498"/>
                </a:lnTo>
                <a:lnTo>
                  <a:pt x="2194" y="602"/>
                </a:lnTo>
                <a:lnTo>
                  <a:pt x="2194" y="602"/>
                </a:lnTo>
                <a:lnTo>
                  <a:pt x="2204" y="607"/>
                </a:lnTo>
                <a:lnTo>
                  <a:pt x="2222" y="616"/>
                </a:lnTo>
                <a:lnTo>
                  <a:pt x="2273" y="636"/>
                </a:lnTo>
                <a:lnTo>
                  <a:pt x="2326" y="654"/>
                </a:lnTo>
                <a:lnTo>
                  <a:pt x="2346" y="659"/>
                </a:lnTo>
                <a:lnTo>
                  <a:pt x="2358" y="662"/>
                </a:lnTo>
                <a:lnTo>
                  <a:pt x="2358" y="662"/>
                </a:lnTo>
                <a:lnTo>
                  <a:pt x="2367" y="661"/>
                </a:lnTo>
                <a:lnTo>
                  <a:pt x="2378" y="658"/>
                </a:lnTo>
                <a:lnTo>
                  <a:pt x="2401" y="649"/>
                </a:lnTo>
                <a:lnTo>
                  <a:pt x="2424" y="639"/>
                </a:lnTo>
                <a:lnTo>
                  <a:pt x="2438" y="632"/>
                </a:lnTo>
                <a:lnTo>
                  <a:pt x="2438" y="632"/>
                </a:lnTo>
                <a:lnTo>
                  <a:pt x="2447" y="623"/>
                </a:lnTo>
                <a:lnTo>
                  <a:pt x="2460" y="612"/>
                </a:lnTo>
                <a:lnTo>
                  <a:pt x="2471" y="601"/>
                </a:lnTo>
                <a:lnTo>
                  <a:pt x="2475" y="596"/>
                </a:lnTo>
                <a:lnTo>
                  <a:pt x="2477" y="592"/>
                </a:lnTo>
                <a:lnTo>
                  <a:pt x="2477" y="592"/>
                </a:lnTo>
                <a:lnTo>
                  <a:pt x="2482" y="583"/>
                </a:lnTo>
                <a:lnTo>
                  <a:pt x="2490" y="571"/>
                </a:lnTo>
                <a:lnTo>
                  <a:pt x="2496" y="560"/>
                </a:lnTo>
                <a:lnTo>
                  <a:pt x="2497" y="555"/>
                </a:lnTo>
                <a:lnTo>
                  <a:pt x="2497" y="552"/>
                </a:lnTo>
                <a:lnTo>
                  <a:pt x="2497" y="552"/>
                </a:lnTo>
                <a:lnTo>
                  <a:pt x="2496" y="549"/>
                </a:lnTo>
                <a:lnTo>
                  <a:pt x="2497" y="544"/>
                </a:lnTo>
                <a:lnTo>
                  <a:pt x="2498" y="537"/>
                </a:lnTo>
                <a:lnTo>
                  <a:pt x="2497" y="533"/>
                </a:lnTo>
                <a:lnTo>
                  <a:pt x="2497" y="533"/>
                </a:lnTo>
                <a:lnTo>
                  <a:pt x="2496" y="525"/>
                </a:lnTo>
                <a:lnTo>
                  <a:pt x="2497" y="518"/>
                </a:lnTo>
                <a:lnTo>
                  <a:pt x="2496" y="510"/>
                </a:lnTo>
                <a:lnTo>
                  <a:pt x="2495" y="509"/>
                </a:lnTo>
                <a:lnTo>
                  <a:pt x="2492" y="508"/>
                </a:lnTo>
                <a:lnTo>
                  <a:pt x="2492" y="508"/>
                </a:lnTo>
                <a:lnTo>
                  <a:pt x="2489" y="509"/>
                </a:lnTo>
                <a:lnTo>
                  <a:pt x="2489" y="509"/>
                </a:lnTo>
                <a:lnTo>
                  <a:pt x="2489" y="508"/>
                </a:lnTo>
                <a:lnTo>
                  <a:pt x="2489" y="500"/>
                </a:lnTo>
                <a:lnTo>
                  <a:pt x="2487" y="483"/>
                </a:lnTo>
                <a:lnTo>
                  <a:pt x="2487" y="483"/>
                </a:lnTo>
                <a:lnTo>
                  <a:pt x="2485" y="470"/>
                </a:lnTo>
                <a:lnTo>
                  <a:pt x="2481" y="460"/>
                </a:lnTo>
                <a:lnTo>
                  <a:pt x="2475" y="449"/>
                </a:lnTo>
                <a:lnTo>
                  <a:pt x="2469" y="440"/>
                </a:lnTo>
                <a:lnTo>
                  <a:pt x="2457" y="428"/>
                </a:lnTo>
                <a:lnTo>
                  <a:pt x="2452" y="423"/>
                </a:lnTo>
                <a:lnTo>
                  <a:pt x="2452" y="423"/>
                </a:lnTo>
                <a:lnTo>
                  <a:pt x="2464" y="412"/>
                </a:lnTo>
                <a:lnTo>
                  <a:pt x="2487" y="387"/>
                </a:lnTo>
                <a:lnTo>
                  <a:pt x="2498" y="373"/>
                </a:lnTo>
                <a:lnTo>
                  <a:pt x="2510" y="360"/>
                </a:lnTo>
                <a:lnTo>
                  <a:pt x="2516" y="350"/>
                </a:lnTo>
                <a:lnTo>
                  <a:pt x="2517" y="346"/>
                </a:lnTo>
                <a:lnTo>
                  <a:pt x="2517" y="343"/>
                </a:lnTo>
                <a:lnTo>
                  <a:pt x="2517" y="343"/>
                </a:lnTo>
                <a:lnTo>
                  <a:pt x="2516" y="340"/>
                </a:lnTo>
                <a:lnTo>
                  <a:pt x="2516" y="335"/>
                </a:lnTo>
                <a:lnTo>
                  <a:pt x="2518" y="325"/>
                </a:lnTo>
                <a:lnTo>
                  <a:pt x="2521" y="317"/>
                </a:lnTo>
                <a:lnTo>
                  <a:pt x="2522" y="314"/>
                </a:lnTo>
                <a:lnTo>
                  <a:pt x="2522" y="314"/>
                </a:lnTo>
                <a:lnTo>
                  <a:pt x="2574" y="322"/>
                </a:lnTo>
                <a:lnTo>
                  <a:pt x="2613" y="329"/>
                </a:lnTo>
                <a:lnTo>
                  <a:pt x="2628" y="330"/>
                </a:lnTo>
                <a:lnTo>
                  <a:pt x="2637" y="329"/>
                </a:lnTo>
                <a:lnTo>
                  <a:pt x="2637" y="329"/>
                </a:lnTo>
                <a:lnTo>
                  <a:pt x="2648" y="322"/>
                </a:lnTo>
                <a:lnTo>
                  <a:pt x="2663" y="314"/>
                </a:lnTo>
                <a:lnTo>
                  <a:pt x="2676" y="307"/>
                </a:lnTo>
                <a:lnTo>
                  <a:pt x="2681" y="305"/>
                </a:lnTo>
                <a:lnTo>
                  <a:pt x="2686" y="304"/>
                </a:lnTo>
                <a:lnTo>
                  <a:pt x="2686" y="304"/>
                </a:lnTo>
                <a:lnTo>
                  <a:pt x="2690" y="302"/>
                </a:lnTo>
                <a:lnTo>
                  <a:pt x="2695" y="299"/>
                </a:lnTo>
                <a:lnTo>
                  <a:pt x="2702" y="289"/>
                </a:lnTo>
                <a:lnTo>
                  <a:pt x="2709" y="279"/>
                </a:lnTo>
                <a:lnTo>
                  <a:pt x="2711" y="274"/>
                </a:lnTo>
                <a:lnTo>
                  <a:pt x="2711" y="274"/>
                </a:lnTo>
                <a:lnTo>
                  <a:pt x="2741" y="255"/>
                </a:lnTo>
                <a:lnTo>
                  <a:pt x="2762" y="243"/>
                </a:lnTo>
                <a:lnTo>
                  <a:pt x="2768" y="238"/>
                </a:lnTo>
                <a:lnTo>
                  <a:pt x="2771" y="234"/>
                </a:lnTo>
                <a:lnTo>
                  <a:pt x="2771" y="234"/>
                </a:lnTo>
                <a:lnTo>
                  <a:pt x="2772" y="233"/>
                </a:lnTo>
                <a:lnTo>
                  <a:pt x="2776" y="233"/>
                </a:lnTo>
                <a:lnTo>
                  <a:pt x="2787" y="234"/>
                </a:lnTo>
                <a:lnTo>
                  <a:pt x="2793" y="234"/>
                </a:lnTo>
                <a:lnTo>
                  <a:pt x="2799" y="233"/>
                </a:lnTo>
                <a:lnTo>
                  <a:pt x="2803" y="229"/>
                </a:lnTo>
                <a:lnTo>
                  <a:pt x="2804" y="227"/>
                </a:lnTo>
                <a:lnTo>
                  <a:pt x="2806" y="224"/>
                </a:lnTo>
                <a:lnTo>
                  <a:pt x="2806" y="224"/>
                </a:lnTo>
                <a:lnTo>
                  <a:pt x="2807" y="217"/>
                </a:lnTo>
                <a:lnTo>
                  <a:pt x="2811" y="209"/>
                </a:lnTo>
                <a:lnTo>
                  <a:pt x="2818" y="191"/>
                </a:lnTo>
                <a:lnTo>
                  <a:pt x="2824" y="173"/>
                </a:lnTo>
                <a:lnTo>
                  <a:pt x="2826" y="166"/>
                </a:lnTo>
                <a:lnTo>
                  <a:pt x="2826" y="159"/>
                </a:lnTo>
                <a:lnTo>
                  <a:pt x="2826" y="159"/>
                </a:lnTo>
                <a:lnTo>
                  <a:pt x="2823" y="151"/>
                </a:lnTo>
                <a:lnTo>
                  <a:pt x="2819" y="143"/>
                </a:lnTo>
                <a:lnTo>
                  <a:pt x="2817" y="136"/>
                </a:lnTo>
                <a:lnTo>
                  <a:pt x="2816" y="131"/>
                </a:lnTo>
                <a:lnTo>
                  <a:pt x="2816" y="125"/>
                </a:lnTo>
                <a:lnTo>
                  <a:pt x="2816" y="125"/>
                </a:lnTo>
                <a:lnTo>
                  <a:pt x="2816" y="97"/>
                </a:lnTo>
                <a:lnTo>
                  <a:pt x="2813" y="87"/>
                </a:lnTo>
                <a:lnTo>
                  <a:pt x="2811" y="80"/>
                </a:lnTo>
                <a:lnTo>
                  <a:pt x="2811" y="80"/>
                </a:lnTo>
                <a:lnTo>
                  <a:pt x="2806" y="75"/>
                </a:lnTo>
                <a:lnTo>
                  <a:pt x="2799" y="70"/>
                </a:lnTo>
                <a:lnTo>
                  <a:pt x="2791" y="67"/>
                </a:lnTo>
                <a:lnTo>
                  <a:pt x="2781" y="65"/>
                </a:lnTo>
                <a:lnTo>
                  <a:pt x="2781" y="65"/>
                </a:lnTo>
                <a:lnTo>
                  <a:pt x="2776" y="64"/>
                </a:lnTo>
                <a:lnTo>
                  <a:pt x="2771" y="61"/>
                </a:lnTo>
                <a:lnTo>
                  <a:pt x="2765" y="56"/>
                </a:lnTo>
                <a:lnTo>
                  <a:pt x="2756" y="45"/>
                </a:lnTo>
                <a:lnTo>
                  <a:pt x="2756" y="45"/>
                </a:lnTo>
                <a:lnTo>
                  <a:pt x="2750" y="38"/>
                </a:lnTo>
                <a:lnTo>
                  <a:pt x="2738" y="28"/>
                </a:lnTo>
                <a:lnTo>
                  <a:pt x="2732" y="23"/>
                </a:lnTo>
                <a:lnTo>
                  <a:pt x="2727" y="18"/>
                </a:lnTo>
                <a:lnTo>
                  <a:pt x="2721" y="15"/>
                </a:lnTo>
                <a:lnTo>
                  <a:pt x="2716" y="15"/>
                </a:lnTo>
                <a:lnTo>
                  <a:pt x="2716" y="15"/>
                </a:lnTo>
                <a:lnTo>
                  <a:pt x="2699" y="20"/>
                </a:lnTo>
                <a:lnTo>
                  <a:pt x="2686" y="25"/>
                </a:lnTo>
                <a:lnTo>
                  <a:pt x="2686" y="25"/>
                </a:lnTo>
                <a:lnTo>
                  <a:pt x="2684" y="25"/>
                </a:lnTo>
                <a:lnTo>
                  <a:pt x="2681" y="25"/>
                </a:lnTo>
                <a:lnTo>
                  <a:pt x="2678" y="21"/>
                </a:lnTo>
                <a:lnTo>
                  <a:pt x="2671" y="15"/>
                </a:lnTo>
                <a:lnTo>
                  <a:pt x="2656" y="0"/>
                </a:lnTo>
                <a:lnTo>
                  <a:pt x="2646" y="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D820A31C-04B6-4514-9F3C-68E557178A8E}"/>
              </a:ext>
            </a:extLst>
          </p:cNvPr>
          <p:cNvSpPr>
            <a:spLocks noEditPoints="1"/>
          </p:cNvSpPr>
          <p:nvPr/>
        </p:nvSpPr>
        <p:spPr bwMode="auto">
          <a:xfrm>
            <a:off x="2643981" y="2704254"/>
            <a:ext cx="770151" cy="1680422"/>
          </a:xfrm>
          <a:custGeom>
            <a:avLst/>
            <a:gdLst>
              <a:gd name="T0" fmla="*/ 296 w 731"/>
              <a:gd name="T1" fmla="*/ 249 h 1595"/>
              <a:gd name="T2" fmla="*/ 219 w 731"/>
              <a:gd name="T3" fmla="*/ 363 h 1595"/>
              <a:gd name="T4" fmla="*/ 98 w 731"/>
              <a:gd name="T5" fmla="*/ 502 h 1595"/>
              <a:gd name="T6" fmla="*/ 25 w 731"/>
              <a:gd name="T7" fmla="*/ 584 h 1595"/>
              <a:gd name="T8" fmla="*/ 1 w 731"/>
              <a:gd name="T9" fmla="*/ 619 h 1595"/>
              <a:gd name="T10" fmla="*/ 9 w 731"/>
              <a:gd name="T11" fmla="*/ 661 h 1595"/>
              <a:gd name="T12" fmla="*/ 25 w 731"/>
              <a:gd name="T13" fmla="*/ 686 h 1595"/>
              <a:gd name="T14" fmla="*/ 40 w 731"/>
              <a:gd name="T15" fmla="*/ 723 h 1595"/>
              <a:gd name="T16" fmla="*/ 105 w 731"/>
              <a:gd name="T17" fmla="*/ 721 h 1595"/>
              <a:gd name="T18" fmla="*/ 202 w 731"/>
              <a:gd name="T19" fmla="*/ 672 h 1595"/>
              <a:gd name="T20" fmla="*/ 301 w 731"/>
              <a:gd name="T21" fmla="*/ 670 h 1595"/>
              <a:gd name="T22" fmla="*/ 315 w 731"/>
              <a:gd name="T23" fmla="*/ 762 h 1595"/>
              <a:gd name="T24" fmla="*/ 261 w 731"/>
              <a:gd name="T25" fmla="*/ 861 h 1595"/>
              <a:gd name="T26" fmla="*/ 235 w 731"/>
              <a:gd name="T27" fmla="*/ 994 h 1595"/>
              <a:gd name="T28" fmla="*/ 239 w 731"/>
              <a:gd name="T29" fmla="*/ 1105 h 1595"/>
              <a:gd name="T30" fmla="*/ 193 w 731"/>
              <a:gd name="T31" fmla="*/ 1249 h 1595"/>
              <a:gd name="T32" fmla="*/ 160 w 731"/>
              <a:gd name="T33" fmla="*/ 1310 h 1595"/>
              <a:gd name="T34" fmla="*/ 218 w 731"/>
              <a:gd name="T35" fmla="*/ 1299 h 1595"/>
              <a:gd name="T36" fmla="*/ 286 w 731"/>
              <a:gd name="T37" fmla="*/ 1252 h 1595"/>
              <a:gd name="T38" fmla="*/ 317 w 731"/>
              <a:gd name="T39" fmla="*/ 1207 h 1595"/>
              <a:gd name="T40" fmla="*/ 312 w 731"/>
              <a:gd name="T41" fmla="*/ 1162 h 1595"/>
              <a:gd name="T42" fmla="*/ 371 w 731"/>
              <a:gd name="T43" fmla="*/ 1044 h 1595"/>
              <a:gd name="T44" fmla="*/ 437 w 731"/>
              <a:gd name="T45" fmla="*/ 922 h 1595"/>
              <a:gd name="T46" fmla="*/ 393 w 731"/>
              <a:gd name="T47" fmla="*/ 1058 h 1595"/>
              <a:gd name="T48" fmla="*/ 352 w 731"/>
              <a:gd name="T49" fmla="*/ 1222 h 1595"/>
              <a:gd name="T50" fmla="*/ 295 w 731"/>
              <a:gd name="T51" fmla="*/ 1405 h 1595"/>
              <a:gd name="T52" fmla="*/ 259 w 731"/>
              <a:gd name="T53" fmla="*/ 1442 h 1595"/>
              <a:gd name="T54" fmla="*/ 229 w 731"/>
              <a:gd name="T55" fmla="*/ 1535 h 1595"/>
              <a:gd name="T56" fmla="*/ 238 w 731"/>
              <a:gd name="T57" fmla="*/ 1590 h 1595"/>
              <a:gd name="T58" fmla="*/ 302 w 731"/>
              <a:gd name="T59" fmla="*/ 1585 h 1595"/>
              <a:gd name="T60" fmla="*/ 358 w 731"/>
              <a:gd name="T61" fmla="*/ 1466 h 1595"/>
              <a:gd name="T62" fmla="*/ 455 w 731"/>
              <a:gd name="T63" fmla="*/ 1298 h 1595"/>
              <a:gd name="T64" fmla="*/ 514 w 731"/>
              <a:gd name="T65" fmla="*/ 1117 h 1595"/>
              <a:gd name="T66" fmla="*/ 645 w 731"/>
              <a:gd name="T67" fmla="*/ 953 h 1595"/>
              <a:gd name="T68" fmla="*/ 669 w 731"/>
              <a:gd name="T69" fmla="*/ 936 h 1595"/>
              <a:gd name="T70" fmla="*/ 708 w 731"/>
              <a:gd name="T71" fmla="*/ 817 h 1595"/>
              <a:gd name="T72" fmla="*/ 718 w 731"/>
              <a:gd name="T73" fmla="*/ 675 h 1595"/>
              <a:gd name="T74" fmla="*/ 720 w 731"/>
              <a:gd name="T75" fmla="*/ 501 h 1595"/>
              <a:gd name="T76" fmla="*/ 731 w 731"/>
              <a:gd name="T77" fmla="*/ 397 h 1595"/>
              <a:gd name="T78" fmla="*/ 689 w 731"/>
              <a:gd name="T79" fmla="*/ 317 h 1595"/>
              <a:gd name="T80" fmla="*/ 609 w 731"/>
              <a:gd name="T81" fmla="*/ 247 h 1595"/>
              <a:gd name="T82" fmla="*/ 622 w 731"/>
              <a:gd name="T83" fmla="*/ 149 h 1595"/>
              <a:gd name="T84" fmla="*/ 592 w 731"/>
              <a:gd name="T85" fmla="*/ 33 h 1595"/>
              <a:gd name="T86" fmla="*/ 550 w 731"/>
              <a:gd name="T87" fmla="*/ 6 h 1595"/>
              <a:gd name="T88" fmla="*/ 495 w 731"/>
              <a:gd name="T89" fmla="*/ 2 h 1595"/>
              <a:gd name="T90" fmla="*/ 484 w 731"/>
              <a:gd name="T91" fmla="*/ 6 h 1595"/>
              <a:gd name="T92" fmla="*/ 451 w 731"/>
              <a:gd name="T93" fmla="*/ 14 h 1595"/>
              <a:gd name="T94" fmla="*/ 437 w 731"/>
              <a:gd name="T95" fmla="*/ 21 h 1595"/>
              <a:gd name="T96" fmla="*/ 420 w 731"/>
              <a:gd name="T97" fmla="*/ 42 h 1595"/>
              <a:gd name="T98" fmla="*/ 410 w 731"/>
              <a:gd name="T99" fmla="*/ 58 h 1595"/>
              <a:gd name="T100" fmla="*/ 399 w 731"/>
              <a:gd name="T101" fmla="*/ 126 h 1595"/>
              <a:gd name="T102" fmla="*/ 409 w 731"/>
              <a:gd name="T103" fmla="*/ 196 h 1595"/>
              <a:gd name="T104" fmla="*/ 338 w 731"/>
              <a:gd name="T105" fmla="*/ 450 h 1595"/>
              <a:gd name="T106" fmla="*/ 374 w 731"/>
              <a:gd name="T107" fmla="*/ 526 h 1595"/>
              <a:gd name="T108" fmla="*/ 374 w 731"/>
              <a:gd name="T109" fmla="*/ 591 h 1595"/>
              <a:gd name="T110" fmla="*/ 316 w 731"/>
              <a:gd name="T111" fmla="*/ 568 h 1595"/>
              <a:gd name="T112" fmla="*/ 281 w 731"/>
              <a:gd name="T113" fmla="*/ 538 h 1595"/>
              <a:gd name="T114" fmla="*/ 280 w 731"/>
              <a:gd name="T115" fmla="*/ 467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1" h="1595">
                <a:moveTo>
                  <a:pt x="413" y="215"/>
                </a:moveTo>
                <a:lnTo>
                  <a:pt x="413" y="215"/>
                </a:lnTo>
                <a:lnTo>
                  <a:pt x="361" y="230"/>
                </a:lnTo>
                <a:lnTo>
                  <a:pt x="322" y="241"/>
                </a:lnTo>
                <a:lnTo>
                  <a:pt x="306" y="246"/>
                </a:lnTo>
                <a:lnTo>
                  <a:pt x="296" y="249"/>
                </a:lnTo>
                <a:lnTo>
                  <a:pt x="296" y="249"/>
                </a:lnTo>
                <a:lnTo>
                  <a:pt x="292" y="253"/>
                </a:lnTo>
                <a:lnTo>
                  <a:pt x="289" y="257"/>
                </a:lnTo>
                <a:lnTo>
                  <a:pt x="277" y="271"/>
                </a:lnTo>
                <a:lnTo>
                  <a:pt x="265" y="288"/>
                </a:lnTo>
                <a:lnTo>
                  <a:pt x="252" y="308"/>
                </a:lnTo>
                <a:lnTo>
                  <a:pt x="219" y="363"/>
                </a:lnTo>
                <a:lnTo>
                  <a:pt x="219" y="363"/>
                </a:lnTo>
                <a:lnTo>
                  <a:pt x="168" y="421"/>
                </a:lnTo>
                <a:lnTo>
                  <a:pt x="175" y="432"/>
                </a:lnTo>
                <a:lnTo>
                  <a:pt x="175" y="448"/>
                </a:lnTo>
                <a:lnTo>
                  <a:pt x="175" y="448"/>
                </a:lnTo>
                <a:lnTo>
                  <a:pt x="158" y="460"/>
                </a:lnTo>
                <a:lnTo>
                  <a:pt x="134" y="476"/>
                </a:lnTo>
                <a:lnTo>
                  <a:pt x="98" y="502"/>
                </a:lnTo>
                <a:lnTo>
                  <a:pt x="98" y="502"/>
                </a:lnTo>
                <a:lnTo>
                  <a:pt x="80" y="518"/>
                </a:lnTo>
                <a:lnTo>
                  <a:pt x="63" y="533"/>
                </a:lnTo>
                <a:lnTo>
                  <a:pt x="51" y="547"/>
                </a:lnTo>
                <a:lnTo>
                  <a:pt x="41" y="559"/>
                </a:lnTo>
                <a:lnTo>
                  <a:pt x="29" y="578"/>
                </a:lnTo>
                <a:lnTo>
                  <a:pt x="25" y="584"/>
                </a:lnTo>
                <a:lnTo>
                  <a:pt x="25" y="584"/>
                </a:lnTo>
                <a:lnTo>
                  <a:pt x="21" y="588"/>
                </a:lnTo>
                <a:lnTo>
                  <a:pt x="12" y="596"/>
                </a:lnTo>
                <a:lnTo>
                  <a:pt x="5" y="608"/>
                </a:lnTo>
                <a:lnTo>
                  <a:pt x="3" y="614"/>
                </a:lnTo>
                <a:lnTo>
                  <a:pt x="1" y="619"/>
                </a:lnTo>
                <a:lnTo>
                  <a:pt x="1" y="619"/>
                </a:lnTo>
                <a:lnTo>
                  <a:pt x="0" y="632"/>
                </a:lnTo>
                <a:lnTo>
                  <a:pt x="0" y="637"/>
                </a:lnTo>
                <a:lnTo>
                  <a:pt x="1" y="642"/>
                </a:lnTo>
                <a:lnTo>
                  <a:pt x="1" y="642"/>
                </a:lnTo>
                <a:lnTo>
                  <a:pt x="4" y="652"/>
                </a:lnTo>
                <a:lnTo>
                  <a:pt x="5" y="657"/>
                </a:lnTo>
                <a:lnTo>
                  <a:pt x="9" y="661"/>
                </a:lnTo>
                <a:lnTo>
                  <a:pt x="9" y="661"/>
                </a:lnTo>
                <a:lnTo>
                  <a:pt x="15" y="666"/>
                </a:lnTo>
                <a:lnTo>
                  <a:pt x="21" y="670"/>
                </a:lnTo>
                <a:lnTo>
                  <a:pt x="29" y="674"/>
                </a:lnTo>
                <a:lnTo>
                  <a:pt x="29" y="674"/>
                </a:lnTo>
                <a:lnTo>
                  <a:pt x="26" y="680"/>
                </a:lnTo>
                <a:lnTo>
                  <a:pt x="25" y="686"/>
                </a:lnTo>
                <a:lnTo>
                  <a:pt x="24" y="693"/>
                </a:lnTo>
                <a:lnTo>
                  <a:pt x="25" y="701"/>
                </a:lnTo>
                <a:lnTo>
                  <a:pt x="26" y="710"/>
                </a:lnTo>
                <a:lnTo>
                  <a:pt x="29" y="713"/>
                </a:lnTo>
                <a:lnTo>
                  <a:pt x="31" y="717"/>
                </a:lnTo>
                <a:lnTo>
                  <a:pt x="35" y="721"/>
                </a:lnTo>
                <a:lnTo>
                  <a:pt x="40" y="723"/>
                </a:lnTo>
                <a:lnTo>
                  <a:pt x="40" y="723"/>
                </a:lnTo>
                <a:lnTo>
                  <a:pt x="46" y="726"/>
                </a:lnTo>
                <a:lnTo>
                  <a:pt x="52" y="727"/>
                </a:lnTo>
                <a:lnTo>
                  <a:pt x="60" y="727"/>
                </a:lnTo>
                <a:lnTo>
                  <a:pt x="68" y="727"/>
                </a:lnTo>
                <a:lnTo>
                  <a:pt x="86" y="724"/>
                </a:lnTo>
                <a:lnTo>
                  <a:pt x="105" y="721"/>
                </a:lnTo>
                <a:lnTo>
                  <a:pt x="123" y="715"/>
                </a:lnTo>
                <a:lnTo>
                  <a:pt x="141" y="708"/>
                </a:lnTo>
                <a:lnTo>
                  <a:pt x="168" y="697"/>
                </a:lnTo>
                <a:lnTo>
                  <a:pt x="168" y="697"/>
                </a:lnTo>
                <a:lnTo>
                  <a:pt x="178" y="691"/>
                </a:lnTo>
                <a:lnTo>
                  <a:pt x="187" y="685"/>
                </a:lnTo>
                <a:lnTo>
                  <a:pt x="202" y="672"/>
                </a:lnTo>
                <a:lnTo>
                  <a:pt x="211" y="662"/>
                </a:lnTo>
                <a:lnTo>
                  <a:pt x="215" y="657"/>
                </a:lnTo>
                <a:lnTo>
                  <a:pt x="215" y="657"/>
                </a:lnTo>
                <a:lnTo>
                  <a:pt x="238" y="661"/>
                </a:lnTo>
                <a:lnTo>
                  <a:pt x="269" y="666"/>
                </a:lnTo>
                <a:lnTo>
                  <a:pt x="269" y="666"/>
                </a:lnTo>
                <a:lnTo>
                  <a:pt x="301" y="670"/>
                </a:lnTo>
                <a:lnTo>
                  <a:pt x="327" y="674"/>
                </a:lnTo>
                <a:lnTo>
                  <a:pt x="327" y="674"/>
                </a:lnTo>
                <a:lnTo>
                  <a:pt x="347" y="677"/>
                </a:lnTo>
                <a:lnTo>
                  <a:pt x="347" y="677"/>
                </a:lnTo>
                <a:lnTo>
                  <a:pt x="333" y="715"/>
                </a:lnTo>
                <a:lnTo>
                  <a:pt x="321" y="747"/>
                </a:lnTo>
                <a:lnTo>
                  <a:pt x="315" y="762"/>
                </a:lnTo>
                <a:lnTo>
                  <a:pt x="308" y="774"/>
                </a:lnTo>
                <a:lnTo>
                  <a:pt x="308" y="774"/>
                </a:lnTo>
                <a:lnTo>
                  <a:pt x="279" y="824"/>
                </a:lnTo>
                <a:lnTo>
                  <a:pt x="267" y="845"/>
                </a:lnTo>
                <a:lnTo>
                  <a:pt x="261" y="856"/>
                </a:lnTo>
                <a:lnTo>
                  <a:pt x="261" y="856"/>
                </a:lnTo>
                <a:lnTo>
                  <a:pt x="261" y="861"/>
                </a:lnTo>
                <a:lnTo>
                  <a:pt x="261" y="869"/>
                </a:lnTo>
                <a:lnTo>
                  <a:pt x="261" y="879"/>
                </a:lnTo>
                <a:lnTo>
                  <a:pt x="261" y="879"/>
                </a:lnTo>
                <a:lnTo>
                  <a:pt x="257" y="895"/>
                </a:lnTo>
                <a:lnTo>
                  <a:pt x="248" y="931"/>
                </a:lnTo>
                <a:lnTo>
                  <a:pt x="239" y="976"/>
                </a:lnTo>
                <a:lnTo>
                  <a:pt x="235" y="994"/>
                </a:lnTo>
                <a:lnTo>
                  <a:pt x="234" y="1011"/>
                </a:lnTo>
                <a:lnTo>
                  <a:pt x="234" y="1011"/>
                </a:lnTo>
                <a:lnTo>
                  <a:pt x="234" y="1055"/>
                </a:lnTo>
                <a:lnTo>
                  <a:pt x="235" y="1074"/>
                </a:lnTo>
                <a:lnTo>
                  <a:pt x="238" y="1093"/>
                </a:lnTo>
                <a:lnTo>
                  <a:pt x="238" y="1093"/>
                </a:lnTo>
                <a:lnTo>
                  <a:pt x="239" y="1105"/>
                </a:lnTo>
                <a:lnTo>
                  <a:pt x="239" y="1121"/>
                </a:lnTo>
                <a:lnTo>
                  <a:pt x="236" y="1158"/>
                </a:lnTo>
                <a:lnTo>
                  <a:pt x="233" y="1191"/>
                </a:lnTo>
                <a:lnTo>
                  <a:pt x="230" y="1206"/>
                </a:lnTo>
                <a:lnTo>
                  <a:pt x="230" y="1206"/>
                </a:lnTo>
                <a:lnTo>
                  <a:pt x="219" y="1218"/>
                </a:lnTo>
                <a:lnTo>
                  <a:pt x="193" y="1249"/>
                </a:lnTo>
                <a:lnTo>
                  <a:pt x="179" y="1267"/>
                </a:lnTo>
                <a:lnTo>
                  <a:pt x="169" y="1284"/>
                </a:lnTo>
                <a:lnTo>
                  <a:pt x="164" y="1292"/>
                </a:lnTo>
                <a:lnTo>
                  <a:pt x="162" y="1299"/>
                </a:lnTo>
                <a:lnTo>
                  <a:pt x="160" y="1305"/>
                </a:lnTo>
                <a:lnTo>
                  <a:pt x="160" y="1310"/>
                </a:lnTo>
                <a:lnTo>
                  <a:pt x="160" y="1310"/>
                </a:lnTo>
                <a:lnTo>
                  <a:pt x="162" y="1314"/>
                </a:lnTo>
                <a:lnTo>
                  <a:pt x="165" y="1316"/>
                </a:lnTo>
                <a:lnTo>
                  <a:pt x="170" y="1316"/>
                </a:lnTo>
                <a:lnTo>
                  <a:pt x="175" y="1316"/>
                </a:lnTo>
                <a:lnTo>
                  <a:pt x="188" y="1314"/>
                </a:lnTo>
                <a:lnTo>
                  <a:pt x="203" y="1308"/>
                </a:lnTo>
                <a:lnTo>
                  <a:pt x="218" y="1299"/>
                </a:lnTo>
                <a:lnTo>
                  <a:pt x="233" y="1290"/>
                </a:lnTo>
                <a:lnTo>
                  <a:pt x="245" y="1283"/>
                </a:lnTo>
                <a:lnTo>
                  <a:pt x="254" y="1275"/>
                </a:lnTo>
                <a:lnTo>
                  <a:pt x="254" y="1275"/>
                </a:lnTo>
                <a:lnTo>
                  <a:pt x="261" y="1269"/>
                </a:lnTo>
                <a:lnTo>
                  <a:pt x="269" y="1263"/>
                </a:lnTo>
                <a:lnTo>
                  <a:pt x="286" y="1252"/>
                </a:lnTo>
                <a:lnTo>
                  <a:pt x="300" y="1242"/>
                </a:lnTo>
                <a:lnTo>
                  <a:pt x="305" y="1237"/>
                </a:lnTo>
                <a:lnTo>
                  <a:pt x="308" y="1232"/>
                </a:lnTo>
                <a:lnTo>
                  <a:pt x="308" y="1232"/>
                </a:lnTo>
                <a:lnTo>
                  <a:pt x="312" y="1223"/>
                </a:lnTo>
                <a:lnTo>
                  <a:pt x="315" y="1216"/>
                </a:lnTo>
                <a:lnTo>
                  <a:pt x="317" y="1207"/>
                </a:lnTo>
                <a:lnTo>
                  <a:pt x="317" y="1202"/>
                </a:lnTo>
                <a:lnTo>
                  <a:pt x="316" y="1197"/>
                </a:lnTo>
                <a:lnTo>
                  <a:pt x="316" y="1197"/>
                </a:lnTo>
                <a:lnTo>
                  <a:pt x="313" y="1187"/>
                </a:lnTo>
                <a:lnTo>
                  <a:pt x="311" y="1177"/>
                </a:lnTo>
                <a:lnTo>
                  <a:pt x="311" y="1168"/>
                </a:lnTo>
                <a:lnTo>
                  <a:pt x="312" y="1162"/>
                </a:lnTo>
                <a:lnTo>
                  <a:pt x="312" y="1162"/>
                </a:lnTo>
                <a:lnTo>
                  <a:pt x="318" y="1147"/>
                </a:lnTo>
                <a:lnTo>
                  <a:pt x="323" y="1135"/>
                </a:lnTo>
                <a:lnTo>
                  <a:pt x="331" y="1120"/>
                </a:lnTo>
                <a:lnTo>
                  <a:pt x="331" y="1120"/>
                </a:lnTo>
                <a:lnTo>
                  <a:pt x="357" y="1070"/>
                </a:lnTo>
                <a:lnTo>
                  <a:pt x="371" y="1044"/>
                </a:lnTo>
                <a:lnTo>
                  <a:pt x="378" y="1027"/>
                </a:lnTo>
                <a:lnTo>
                  <a:pt x="378" y="1027"/>
                </a:lnTo>
                <a:lnTo>
                  <a:pt x="389" y="984"/>
                </a:lnTo>
                <a:lnTo>
                  <a:pt x="389" y="984"/>
                </a:lnTo>
                <a:lnTo>
                  <a:pt x="417" y="948"/>
                </a:lnTo>
                <a:lnTo>
                  <a:pt x="417" y="948"/>
                </a:lnTo>
                <a:lnTo>
                  <a:pt x="437" y="922"/>
                </a:lnTo>
                <a:lnTo>
                  <a:pt x="448" y="926"/>
                </a:lnTo>
                <a:lnTo>
                  <a:pt x="448" y="926"/>
                </a:lnTo>
                <a:lnTo>
                  <a:pt x="428" y="971"/>
                </a:lnTo>
                <a:lnTo>
                  <a:pt x="409" y="1013"/>
                </a:lnTo>
                <a:lnTo>
                  <a:pt x="400" y="1035"/>
                </a:lnTo>
                <a:lnTo>
                  <a:pt x="393" y="1058"/>
                </a:lnTo>
                <a:lnTo>
                  <a:pt x="393" y="1058"/>
                </a:lnTo>
                <a:lnTo>
                  <a:pt x="381" y="1094"/>
                </a:lnTo>
                <a:lnTo>
                  <a:pt x="371" y="1121"/>
                </a:lnTo>
                <a:lnTo>
                  <a:pt x="363" y="1144"/>
                </a:lnTo>
                <a:lnTo>
                  <a:pt x="358" y="1162"/>
                </a:lnTo>
                <a:lnTo>
                  <a:pt x="358" y="1162"/>
                </a:lnTo>
                <a:lnTo>
                  <a:pt x="354" y="1188"/>
                </a:lnTo>
                <a:lnTo>
                  <a:pt x="352" y="1222"/>
                </a:lnTo>
                <a:lnTo>
                  <a:pt x="348" y="1254"/>
                </a:lnTo>
                <a:lnTo>
                  <a:pt x="346" y="1267"/>
                </a:lnTo>
                <a:lnTo>
                  <a:pt x="343" y="1275"/>
                </a:lnTo>
                <a:lnTo>
                  <a:pt x="343" y="1275"/>
                </a:lnTo>
                <a:lnTo>
                  <a:pt x="331" y="1305"/>
                </a:lnTo>
                <a:lnTo>
                  <a:pt x="312" y="1356"/>
                </a:lnTo>
                <a:lnTo>
                  <a:pt x="295" y="1405"/>
                </a:lnTo>
                <a:lnTo>
                  <a:pt x="289" y="1421"/>
                </a:lnTo>
                <a:lnTo>
                  <a:pt x="285" y="1426"/>
                </a:lnTo>
                <a:lnTo>
                  <a:pt x="285" y="1426"/>
                </a:lnTo>
                <a:lnTo>
                  <a:pt x="277" y="1430"/>
                </a:lnTo>
                <a:lnTo>
                  <a:pt x="272" y="1432"/>
                </a:lnTo>
                <a:lnTo>
                  <a:pt x="265" y="1437"/>
                </a:lnTo>
                <a:lnTo>
                  <a:pt x="259" y="1442"/>
                </a:lnTo>
                <a:lnTo>
                  <a:pt x="252" y="1449"/>
                </a:lnTo>
                <a:lnTo>
                  <a:pt x="246" y="1458"/>
                </a:lnTo>
                <a:lnTo>
                  <a:pt x="243" y="1469"/>
                </a:lnTo>
                <a:lnTo>
                  <a:pt x="243" y="1469"/>
                </a:lnTo>
                <a:lnTo>
                  <a:pt x="235" y="1499"/>
                </a:lnTo>
                <a:lnTo>
                  <a:pt x="231" y="1517"/>
                </a:lnTo>
                <a:lnTo>
                  <a:pt x="229" y="1535"/>
                </a:lnTo>
                <a:lnTo>
                  <a:pt x="229" y="1554"/>
                </a:lnTo>
                <a:lnTo>
                  <a:pt x="229" y="1569"/>
                </a:lnTo>
                <a:lnTo>
                  <a:pt x="230" y="1576"/>
                </a:lnTo>
                <a:lnTo>
                  <a:pt x="233" y="1581"/>
                </a:lnTo>
                <a:lnTo>
                  <a:pt x="235" y="1586"/>
                </a:lnTo>
                <a:lnTo>
                  <a:pt x="238" y="1590"/>
                </a:lnTo>
                <a:lnTo>
                  <a:pt x="238" y="1590"/>
                </a:lnTo>
                <a:lnTo>
                  <a:pt x="243" y="1592"/>
                </a:lnTo>
                <a:lnTo>
                  <a:pt x="246" y="1594"/>
                </a:lnTo>
                <a:lnTo>
                  <a:pt x="257" y="1595"/>
                </a:lnTo>
                <a:lnTo>
                  <a:pt x="269" y="1595"/>
                </a:lnTo>
                <a:lnTo>
                  <a:pt x="281" y="1594"/>
                </a:lnTo>
                <a:lnTo>
                  <a:pt x="292" y="1590"/>
                </a:lnTo>
                <a:lnTo>
                  <a:pt x="302" y="1585"/>
                </a:lnTo>
                <a:lnTo>
                  <a:pt x="311" y="1578"/>
                </a:lnTo>
                <a:lnTo>
                  <a:pt x="313" y="1574"/>
                </a:lnTo>
                <a:lnTo>
                  <a:pt x="316" y="1570"/>
                </a:lnTo>
                <a:lnTo>
                  <a:pt x="316" y="1570"/>
                </a:lnTo>
                <a:lnTo>
                  <a:pt x="340" y="1510"/>
                </a:lnTo>
                <a:lnTo>
                  <a:pt x="352" y="1478"/>
                </a:lnTo>
                <a:lnTo>
                  <a:pt x="358" y="1466"/>
                </a:lnTo>
                <a:lnTo>
                  <a:pt x="362" y="1457"/>
                </a:lnTo>
                <a:lnTo>
                  <a:pt x="362" y="1457"/>
                </a:lnTo>
                <a:lnTo>
                  <a:pt x="433" y="1349"/>
                </a:lnTo>
                <a:lnTo>
                  <a:pt x="433" y="1349"/>
                </a:lnTo>
                <a:lnTo>
                  <a:pt x="438" y="1339"/>
                </a:lnTo>
                <a:lnTo>
                  <a:pt x="443" y="1328"/>
                </a:lnTo>
                <a:lnTo>
                  <a:pt x="455" y="1298"/>
                </a:lnTo>
                <a:lnTo>
                  <a:pt x="466" y="1263"/>
                </a:lnTo>
                <a:lnTo>
                  <a:pt x="479" y="1226"/>
                </a:lnTo>
                <a:lnTo>
                  <a:pt x="497" y="1160"/>
                </a:lnTo>
                <a:lnTo>
                  <a:pt x="506" y="1127"/>
                </a:lnTo>
                <a:lnTo>
                  <a:pt x="506" y="1127"/>
                </a:lnTo>
                <a:lnTo>
                  <a:pt x="509" y="1124"/>
                </a:lnTo>
                <a:lnTo>
                  <a:pt x="514" y="1117"/>
                </a:lnTo>
                <a:lnTo>
                  <a:pt x="531" y="1101"/>
                </a:lnTo>
                <a:lnTo>
                  <a:pt x="553" y="1078"/>
                </a:lnTo>
                <a:lnTo>
                  <a:pt x="567" y="1063"/>
                </a:lnTo>
                <a:lnTo>
                  <a:pt x="580" y="1047"/>
                </a:lnTo>
                <a:lnTo>
                  <a:pt x="580" y="1047"/>
                </a:lnTo>
                <a:lnTo>
                  <a:pt x="626" y="982"/>
                </a:lnTo>
                <a:lnTo>
                  <a:pt x="645" y="953"/>
                </a:lnTo>
                <a:lnTo>
                  <a:pt x="645" y="953"/>
                </a:lnTo>
                <a:lnTo>
                  <a:pt x="654" y="952"/>
                </a:lnTo>
                <a:lnTo>
                  <a:pt x="660" y="950"/>
                </a:lnTo>
                <a:lnTo>
                  <a:pt x="663" y="947"/>
                </a:lnTo>
                <a:lnTo>
                  <a:pt x="665" y="945"/>
                </a:lnTo>
                <a:lnTo>
                  <a:pt x="665" y="945"/>
                </a:lnTo>
                <a:lnTo>
                  <a:pt x="669" y="936"/>
                </a:lnTo>
                <a:lnTo>
                  <a:pt x="673" y="923"/>
                </a:lnTo>
                <a:lnTo>
                  <a:pt x="678" y="909"/>
                </a:lnTo>
                <a:lnTo>
                  <a:pt x="685" y="895"/>
                </a:lnTo>
                <a:lnTo>
                  <a:pt x="685" y="895"/>
                </a:lnTo>
                <a:lnTo>
                  <a:pt x="689" y="884"/>
                </a:lnTo>
                <a:lnTo>
                  <a:pt x="695" y="865"/>
                </a:lnTo>
                <a:lnTo>
                  <a:pt x="708" y="817"/>
                </a:lnTo>
                <a:lnTo>
                  <a:pt x="719" y="764"/>
                </a:lnTo>
                <a:lnTo>
                  <a:pt x="723" y="743"/>
                </a:lnTo>
                <a:lnTo>
                  <a:pt x="724" y="728"/>
                </a:lnTo>
                <a:lnTo>
                  <a:pt x="724" y="728"/>
                </a:lnTo>
                <a:lnTo>
                  <a:pt x="723" y="715"/>
                </a:lnTo>
                <a:lnTo>
                  <a:pt x="721" y="701"/>
                </a:lnTo>
                <a:lnTo>
                  <a:pt x="718" y="675"/>
                </a:lnTo>
                <a:lnTo>
                  <a:pt x="714" y="652"/>
                </a:lnTo>
                <a:lnTo>
                  <a:pt x="711" y="639"/>
                </a:lnTo>
                <a:lnTo>
                  <a:pt x="711" y="639"/>
                </a:lnTo>
                <a:lnTo>
                  <a:pt x="713" y="601"/>
                </a:lnTo>
                <a:lnTo>
                  <a:pt x="716" y="549"/>
                </a:lnTo>
                <a:lnTo>
                  <a:pt x="716" y="549"/>
                </a:lnTo>
                <a:lnTo>
                  <a:pt x="720" y="501"/>
                </a:lnTo>
                <a:lnTo>
                  <a:pt x="724" y="456"/>
                </a:lnTo>
                <a:lnTo>
                  <a:pt x="724" y="456"/>
                </a:lnTo>
                <a:lnTo>
                  <a:pt x="725" y="446"/>
                </a:lnTo>
                <a:lnTo>
                  <a:pt x="726" y="436"/>
                </a:lnTo>
                <a:lnTo>
                  <a:pt x="730" y="416"/>
                </a:lnTo>
                <a:lnTo>
                  <a:pt x="731" y="406"/>
                </a:lnTo>
                <a:lnTo>
                  <a:pt x="731" y="397"/>
                </a:lnTo>
                <a:lnTo>
                  <a:pt x="730" y="387"/>
                </a:lnTo>
                <a:lnTo>
                  <a:pt x="728" y="379"/>
                </a:lnTo>
                <a:lnTo>
                  <a:pt x="728" y="379"/>
                </a:lnTo>
                <a:lnTo>
                  <a:pt x="718" y="360"/>
                </a:lnTo>
                <a:lnTo>
                  <a:pt x="706" y="343"/>
                </a:lnTo>
                <a:lnTo>
                  <a:pt x="695" y="328"/>
                </a:lnTo>
                <a:lnTo>
                  <a:pt x="689" y="317"/>
                </a:lnTo>
                <a:lnTo>
                  <a:pt x="689" y="317"/>
                </a:lnTo>
                <a:lnTo>
                  <a:pt x="683" y="309"/>
                </a:lnTo>
                <a:lnTo>
                  <a:pt x="673" y="300"/>
                </a:lnTo>
                <a:lnTo>
                  <a:pt x="645" y="281"/>
                </a:lnTo>
                <a:lnTo>
                  <a:pt x="607" y="254"/>
                </a:lnTo>
                <a:lnTo>
                  <a:pt x="607" y="254"/>
                </a:lnTo>
                <a:lnTo>
                  <a:pt x="609" y="247"/>
                </a:lnTo>
                <a:lnTo>
                  <a:pt x="612" y="237"/>
                </a:lnTo>
                <a:lnTo>
                  <a:pt x="614" y="223"/>
                </a:lnTo>
                <a:lnTo>
                  <a:pt x="614" y="223"/>
                </a:lnTo>
                <a:lnTo>
                  <a:pt x="619" y="191"/>
                </a:lnTo>
                <a:lnTo>
                  <a:pt x="623" y="169"/>
                </a:lnTo>
                <a:lnTo>
                  <a:pt x="623" y="169"/>
                </a:lnTo>
                <a:lnTo>
                  <a:pt x="622" y="149"/>
                </a:lnTo>
                <a:lnTo>
                  <a:pt x="621" y="116"/>
                </a:lnTo>
                <a:lnTo>
                  <a:pt x="617" y="84"/>
                </a:lnTo>
                <a:lnTo>
                  <a:pt x="614" y="68"/>
                </a:lnTo>
                <a:lnTo>
                  <a:pt x="614" y="68"/>
                </a:lnTo>
                <a:lnTo>
                  <a:pt x="603" y="48"/>
                </a:lnTo>
                <a:lnTo>
                  <a:pt x="592" y="33"/>
                </a:lnTo>
                <a:lnTo>
                  <a:pt x="592" y="33"/>
                </a:lnTo>
                <a:lnTo>
                  <a:pt x="591" y="31"/>
                </a:lnTo>
                <a:lnTo>
                  <a:pt x="589" y="27"/>
                </a:lnTo>
                <a:lnTo>
                  <a:pt x="585" y="22"/>
                </a:lnTo>
                <a:lnTo>
                  <a:pt x="576" y="17"/>
                </a:lnTo>
                <a:lnTo>
                  <a:pt x="576" y="17"/>
                </a:lnTo>
                <a:lnTo>
                  <a:pt x="556" y="8"/>
                </a:lnTo>
                <a:lnTo>
                  <a:pt x="550" y="6"/>
                </a:lnTo>
                <a:lnTo>
                  <a:pt x="545" y="6"/>
                </a:lnTo>
                <a:lnTo>
                  <a:pt x="545" y="6"/>
                </a:lnTo>
                <a:lnTo>
                  <a:pt x="538" y="6"/>
                </a:lnTo>
                <a:lnTo>
                  <a:pt x="530" y="6"/>
                </a:lnTo>
                <a:lnTo>
                  <a:pt x="517" y="6"/>
                </a:lnTo>
                <a:lnTo>
                  <a:pt x="495" y="2"/>
                </a:lnTo>
                <a:lnTo>
                  <a:pt x="495" y="2"/>
                </a:lnTo>
                <a:lnTo>
                  <a:pt x="490" y="0"/>
                </a:lnTo>
                <a:lnTo>
                  <a:pt x="486" y="0"/>
                </a:lnTo>
                <a:lnTo>
                  <a:pt x="484" y="0"/>
                </a:lnTo>
                <a:lnTo>
                  <a:pt x="483" y="2"/>
                </a:lnTo>
                <a:lnTo>
                  <a:pt x="483" y="2"/>
                </a:lnTo>
                <a:lnTo>
                  <a:pt x="483" y="4"/>
                </a:lnTo>
                <a:lnTo>
                  <a:pt x="484" y="6"/>
                </a:lnTo>
                <a:lnTo>
                  <a:pt x="483" y="7"/>
                </a:lnTo>
                <a:lnTo>
                  <a:pt x="479" y="9"/>
                </a:lnTo>
                <a:lnTo>
                  <a:pt x="479" y="9"/>
                </a:lnTo>
                <a:lnTo>
                  <a:pt x="475" y="11"/>
                </a:lnTo>
                <a:lnTo>
                  <a:pt x="470" y="12"/>
                </a:lnTo>
                <a:lnTo>
                  <a:pt x="460" y="13"/>
                </a:lnTo>
                <a:lnTo>
                  <a:pt x="451" y="14"/>
                </a:lnTo>
                <a:lnTo>
                  <a:pt x="449" y="16"/>
                </a:lnTo>
                <a:lnTo>
                  <a:pt x="448" y="17"/>
                </a:lnTo>
                <a:lnTo>
                  <a:pt x="448" y="17"/>
                </a:lnTo>
                <a:lnTo>
                  <a:pt x="446" y="19"/>
                </a:lnTo>
                <a:lnTo>
                  <a:pt x="443" y="19"/>
                </a:lnTo>
                <a:lnTo>
                  <a:pt x="439" y="19"/>
                </a:lnTo>
                <a:lnTo>
                  <a:pt x="437" y="21"/>
                </a:lnTo>
                <a:lnTo>
                  <a:pt x="437" y="21"/>
                </a:lnTo>
                <a:lnTo>
                  <a:pt x="433" y="23"/>
                </a:lnTo>
                <a:lnTo>
                  <a:pt x="430" y="24"/>
                </a:lnTo>
                <a:lnTo>
                  <a:pt x="427" y="28"/>
                </a:lnTo>
                <a:lnTo>
                  <a:pt x="424" y="33"/>
                </a:lnTo>
                <a:lnTo>
                  <a:pt x="424" y="33"/>
                </a:lnTo>
                <a:lnTo>
                  <a:pt x="420" y="42"/>
                </a:lnTo>
                <a:lnTo>
                  <a:pt x="417" y="48"/>
                </a:lnTo>
                <a:lnTo>
                  <a:pt x="417" y="48"/>
                </a:lnTo>
                <a:lnTo>
                  <a:pt x="415" y="51"/>
                </a:lnTo>
                <a:lnTo>
                  <a:pt x="413" y="55"/>
                </a:lnTo>
                <a:lnTo>
                  <a:pt x="413" y="55"/>
                </a:lnTo>
                <a:lnTo>
                  <a:pt x="412" y="58"/>
                </a:lnTo>
                <a:lnTo>
                  <a:pt x="410" y="58"/>
                </a:lnTo>
                <a:lnTo>
                  <a:pt x="409" y="58"/>
                </a:lnTo>
                <a:lnTo>
                  <a:pt x="408" y="58"/>
                </a:lnTo>
                <a:lnTo>
                  <a:pt x="408" y="59"/>
                </a:lnTo>
                <a:lnTo>
                  <a:pt x="405" y="72"/>
                </a:lnTo>
                <a:lnTo>
                  <a:pt x="405" y="72"/>
                </a:lnTo>
                <a:lnTo>
                  <a:pt x="402" y="97"/>
                </a:lnTo>
                <a:lnTo>
                  <a:pt x="399" y="126"/>
                </a:lnTo>
                <a:lnTo>
                  <a:pt x="397" y="172"/>
                </a:lnTo>
                <a:lnTo>
                  <a:pt x="397" y="172"/>
                </a:lnTo>
                <a:lnTo>
                  <a:pt x="398" y="177"/>
                </a:lnTo>
                <a:lnTo>
                  <a:pt x="399" y="181"/>
                </a:lnTo>
                <a:lnTo>
                  <a:pt x="403" y="189"/>
                </a:lnTo>
                <a:lnTo>
                  <a:pt x="407" y="194"/>
                </a:lnTo>
                <a:lnTo>
                  <a:pt x="409" y="196"/>
                </a:lnTo>
                <a:lnTo>
                  <a:pt x="413" y="215"/>
                </a:lnTo>
                <a:close/>
                <a:moveTo>
                  <a:pt x="327" y="414"/>
                </a:moveTo>
                <a:lnTo>
                  <a:pt x="327" y="414"/>
                </a:lnTo>
                <a:lnTo>
                  <a:pt x="331" y="422"/>
                </a:lnTo>
                <a:lnTo>
                  <a:pt x="335" y="440"/>
                </a:lnTo>
                <a:lnTo>
                  <a:pt x="335" y="440"/>
                </a:lnTo>
                <a:lnTo>
                  <a:pt x="338" y="450"/>
                </a:lnTo>
                <a:lnTo>
                  <a:pt x="342" y="460"/>
                </a:lnTo>
                <a:lnTo>
                  <a:pt x="351" y="480"/>
                </a:lnTo>
                <a:lnTo>
                  <a:pt x="351" y="480"/>
                </a:lnTo>
                <a:lnTo>
                  <a:pt x="356" y="488"/>
                </a:lnTo>
                <a:lnTo>
                  <a:pt x="362" y="499"/>
                </a:lnTo>
                <a:lnTo>
                  <a:pt x="368" y="512"/>
                </a:lnTo>
                <a:lnTo>
                  <a:pt x="374" y="526"/>
                </a:lnTo>
                <a:lnTo>
                  <a:pt x="374" y="526"/>
                </a:lnTo>
                <a:lnTo>
                  <a:pt x="376" y="534"/>
                </a:lnTo>
                <a:lnTo>
                  <a:pt x="377" y="544"/>
                </a:lnTo>
                <a:lnTo>
                  <a:pt x="377" y="567"/>
                </a:lnTo>
                <a:lnTo>
                  <a:pt x="374" y="584"/>
                </a:lnTo>
                <a:lnTo>
                  <a:pt x="374" y="591"/>
                </a:lnTo>
                <a:lnTo>
                  <a:pt x="374" y="591"/>
                </a:lnTo>
                <a:lnTo>
                  <a:pt x="367" y="589"/>
                </a:lnTo>
                <a:lnTo>
                  <a:pt x="347" y="584"/>
                </a:lnTo>
                <a:lnTo>
                  <a:pt x="347" y="584"/>
                </a:lnTo>
                <a:lnTo>
                  <a:pt x="336" y="580"/>
                </a:lnTo>
                <a:lnTo>
                  <a:pt x="330" y="578"/>
                </a:lnTo>
                <a:lnTo>
                  <a:pt x="323" y="573"/>
                </a:lnTo>
                <a:lnTo>
                  <a:pt x="316" y="568"/>
                </a:lnTo>
                <a:lnTo>
                  <a:pt x="316" y="568"/>
                </a:lnTo>
                <a:lnTo>
                  <a:pt x="310" y="567"/>
                </a:lnTo>
                <a:lnTo>
                  <a:pt x="302" y="565"/>
                </a:lnTo>
                <a:lnTo>
                  <a:pt x="284" y="567"/>
                </a:lnTo>
                <a:lnTo>
                  <a:pt x="261" y="568"/>
                </a:lnTo>
                <a:lnTo>
                  <a:pt x="261" y="568"/>
                </a:lnTo>
                <a:lnTo>
                  <a:pt x="281" y="538"/>
                </a:lnTo>
                <a:lnTo>
                  <a:pt x="281" y="538"/>
                </a:lnTo>
                <a:lnTo>
                  <a:pt x="285" y="529"/>
                </a:lnTo>
                <a:lnTo>
                  <a:pt x="286" y="522"/>
                </a:lnTo>
                <a:lnTo>
                  <a:pt x="285" y="494"/>
                </a:lnTo>
                <a:lnTo>
                  <a:pt x="285" y="494"/>
                </a:lnTo>
                <a:lnTo>
                  <a:pt x="282" y="478"/>
                </a:lnTo>
                <a:lnTo>
                  <a:pt x="280" y="467"/>
                </a:lnTo>
                <a:lnTo>
                  <a:pt x="277" y="461"/>
                </a:lnTo>
                <a:lnTo>
                  <a:pt x="277" y="460"/>
                </a:lnTo>
                <a:lnTo>
                  <a:pt x="327" y="4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DA59C4B1-74F2-400F-9C39-FD860E13AFE3}"/>
              </a:ext>
            </a:extLst>
          </p:cNvPr>
          <p:cNvSpPr>
            <a:spLocks noEditPoints="1"/>
          </p:cNvSpPr>
          <p:nvPr/>
        </p:nvSpPr>
        <p:spPr bwMode="auto">
          <a:xfrm>
            <a:off x="4223555" y="2798929"/>
            <a:ext cx="1162951" cy="1538177"/>
          </a:xfrm>
          <a:custGeom>
            <a:avLst/>
            <a:gdLst>
              <a:gd name="T0" fmla="*/ 386 w 1373"/>
              <a:gd name="T1" fmla="*/ 608 h 1816"/>
              <a:gd name="T2" fmla="*/ 341 w 1373"/>
              <a:gd name="T3" fmla="*/ 777 h 1816"/>
              <a:gd name="T4" fmla="*/ 287 w 1373"/>
              <a:gd name="T5" fmla="*/ 959 h 1816"/>
              <a:gd name="T6" fmla="*/ 217 w 1373"/>
              <a:gd name="T7" fmla="*/ 1106 h 1816"/>
              <a:gd name="T8" fmla="*/ 96 w 1373"/>
              <a:gd name="T9" fmla="*/ 1446 h 1816"/>
              <a:gd name="T10" fmla="*/ 77 w 1373"/>
              <a:gd name="T11" fmla="*/ 1520 h 1816"/>
              <a:gd name="T12" fmla="*/ 0 w 1373"/>
              <a:gd name="T13" fmla="*/ 1720 h 1816"/>
              <a:gd name="T14" fmla="*/ 82 w 1373"/>
              <a:gd name="T15" fmla="*/ 1736 h 1816"/>
              <a:gd name="T16" fmla="*/ 157 w 1373"/>
              <a:gd name="T17" fmla="*/ 1690 h 1816"/>
              <a:gd name="T18" fmla="*/ 198 w 1373"/>
              <a:gd name="T19" fmla="*/ 1602 h 1816"/>
              <a:gd name="T20" fmla="*/ 284 w 1373"/>
              <a:gd name="T21" fmla="*/ 1405 h 1816"/>
              <a:gd name="T22" fmla="*/ 478 w 1373"/>
              <a:gd name="T23" fmla="*/ 1048 h 1816"/>
              <a:gd name="T24" fmla="*/ 500 w 1373"/>
              <a:gd name="T25" fmla="*/ 1185 h 1816"/>
              <a:gd name="T26" fmla="*/ 498 w 1373"/>
              <a:gd name="T27" fmla="*/ 1246 h 1816"/>
              <a:gd name="T28" fmla="*/ 509 w 1373"/>
              <a:gd name="T29" fmla="*/ 1363 h 1816"/>
              <a:gd name="T30" fmla="*/ 540 w 1373"/>
              <a:gd name="T31" fmla="*/ 1370 h 1816"/>
              <a:gd name="T32" fmla="*/ 622 w 1373"/>
              <a:gd name="T33" fmla="*/ 1464 h 1816"/>
              <a:gd name="T34" fmla="*/ 756 w 1373"/>
              <a:gd name="T35" fmla="*/ 1467 h 1816"/>
              <a:gd name="T36" fmla="*/ 831 w 1373"/>
              <a:gd name="T37" fmla="*/ 1421 h 1816"/>
              <a:gd name="T38" fmla="*/ 878 w 1373"/>
              <a:gd name="T39" fmla="*/ 1418 h 1816"/>
              <a:gd name="T40" fmla="*/ 945 w 1373"/>
              <a:gd name="T41" fmla="*/ 1346 h 1816"/>
              <a:gd name="T42" fmla="*/ 1067 w 1373"/>
              <a:gd name="T43" fmla="*/ 1176 h 1816"/>
              <a:gd name="T44" fmla="*/ 1160 w 1373"/>
              <a:gd name="T45" fmla="*/ 1176 h 1816"/>
              <a:gd name="T46" fmla="*/ 1146 w 1373"/>
              <a:gd name="T47" fmla="*/ 1270 h 1816"/>
              <a:gd name="T48" fmla="*/ 1141 w 1373"/>
              <a:gd name="T49" fmla="*/ 1504 h 1816"/>
              <a:gd name="T50" fmla="*/ 1136 w 1373"/>
              <a:gd name="T51" fmla="*/ 1736 h 1816"/>
              <a:gd name="T52" fmla="*/ 1195 w 1373"/>
              <a:gd name="T53" fmla="*/ 1795 h 1816"/>
              <a:gd name="T54" fmla="*/ 1308 w 1373"/>
              <a:gd name="T55" fmla="*/ 1812 h 1816"/>
              <a:gd name="T56" fmla="*/ 1372 w 1373"/>
              <a:gd name="T57" fmla="*/ 1773 h 1816"/>
              <a:gd name="T58" fmla="*/ 1317 w 1373"/>
              <a:gd name="T59" fmla="*/ 1696 h 1816"/>
              <a:gd name="T60" fmla="*/ 1266 w 1373"/>
              <a:gd name="T61" fmla="*/ 1612 h 1816"/>
              <a:gd name="T62" fmla="*/ 1362 w 1373"/>
              <a:gd name="T63" fmla="*/ 1277 h 1816"/>
              <a:gd name="T64" fmla="*/ 1352 w 1373"/>
              <a:gd name="T65" fmla="*/ 1153 h 1816"/>
              <a:gd name="T66" fmla="*/ 1315 w 1373"/>
              <a:gd name="T67" fmla="*/ 898 h 1816"/>
              <a:gd name="T68" fmla="*/ 1322 w 1373"/>
              <a:gd name="T69" fmla="*/ 806 h 1816"/>
              <a:gd name="T70" fmla="*/ 1286 w 1373"/>
              <a:gd name="T71" fmla="*/ 602 h 1816"/>
              <a:gd name="T72" fmla="*/ 1297 w 1373"/>
              <a:gd name="T73" fmla="*/ 443 h 1816"/>
              <a:gd name="T74" fmla="*/ 1153 w 1373"/>
              <a:gd name="T75" fmla="*/ 207 h 1816"/>
              <a:gd name="T76" fmla="*/ 1155 w 1373"/>
              <a:gd name="T77" fmla="*/ 136 h 1816"/>
              <a:gd name="T78" fmla="*/ 1149 w 1373"/>
              <a:gd name="T79" fmla="*/ 93 h 1816"/>
              <a:gd name="T80" fmla="*/ 1127 w 1373"/>
              <a:gd name="T81" fmla="*/ 70 h 1816"/>
              <a:gd name="T82" fmla="*/ 1092 w 1373"/>
              <a:gd name="T83" fmla="*/ 51 h 1816"/>
              <a:gd name="T84" fmla="*/ 1031 w 1373"/>
              <a:gd name="T85" fmla="*/ 16 h 1816"/>
              <a:gd name="T86" fmla="*/ 971 w 1373"/>
              <a:gd name="T87" fmla="*/ 13 h 1816"/>
              <a:gd name="T88" fmla="*/ 897 w 1373"/>
              <a:gd name="T89" fmla="*/ 20 h 1816"/>
              <a:gd name="T90" fmla="*/ 827 w 1373"/>
              <a:gd name="T91" fmla="*/ 73 h 1816"/>
              <a:gd name="T92" fmla="*/ 755 w 1373"/>
              <a:gd name="T93" fmla="*/ 105 h 1816"/>
              <a:gd name="T94" fmla="*/ 608 w 1373"/>
              <a:gd name="T95" fmla="*/ 170 h 1816"/>
              <a:gd name="T96" fmla="*/ 536 w 1373"/>
              <a:gd name="T97" fmla="*/ 295 h 1816"/>
              <a:gd name="T98" fmla="*/ 855 w 1373"/>
              <a:gd name="T99" fmla="*/ 633 h 1816"/>
              <a:gd name="T100" fmla="*/ 960 w 1373"/>
              <a:gd name="T101" fmla="*/ 837 h 1816"/>
              <a:gd name="T102" fmla="*/ 1009 w 1373"/>
              <a:gd name="T103" fmla="*/ 1048 h 1816"/>
              <a:gd name="T104" fmla="*/ 892 w 1373"/>
              <a:gd name="T105" fmla="*/ 1246 h 1816"/>
              <a:gd name="T106" fmla="*/ 862 w 1373"/>
              <a:gd name="T107" fmla="*/ 1239 h 1816"/>
              <a:gd name="T108" fmla="*/ 823 w 1373"/>
              <a:gd name="T109" fmla="*/ 1204 h 1816"/>
              <a:gd name="T110" fmla="*/ 726 w 1373"/>
              <a:gd name="T111" fmla="*/ 1149 h 1816"/>
              <a:gd name="T112" fmla="*/ 633 w 1373"/>
              <a:gd name="T113" fmla="*/ 1162 h 1816"/>
              <a:gd name="T114" fmla="*/ 546 w 1373"/>
              <a:gd name="T115" fmla="*/ 946 h 1816"/>
              <a:gd name="T116" fmla="*/ 695 w 1373"/>
              <a:gd name="T117" fmla="*/ 741 h 1816"/>
              <a:gd name="T118" fmla="*/ 753 w 1373"/>
              <a:gd name="T119" fmla="*/ 636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3" h="1816">
                <a:moveTo>
                  <a:pt x="536" y="295"/>
                </a:moveTo>
                <a:lnTo>
                  <a:pt x="536" y="295"/>
                </a:lnTo>
                <a:lnTo>
                  <a:pt x="481" y="419"/>
                </a:lnTo>
                <a:lnTo>
                  <a:pt x="481" y="419"/>
                </a:lnTo>
                <a:lnTo>
                  <a:pt x="464" y="456"/>
                </a:lnTo>
                <a:lnTo>
                  <a:pt x="437" y="511"/>
                </a:lnTo>
                <a:lnTo>
                  <a:pt x="392" y="595"/>
                </a:lnTo>
                <a:lnTo>
                  <a:pt x="392" y="595"/>
                </a:lnTo>
                <a:lnTo>
                  <a:pt x="386" y="608"/>
                </a:lnTo>
                <a:lnTo>
                  <a:pt x="381" y="622"/>
                </a:lnTo>
                <a:lnTo>
                  <a:pt x="380" y="632"/>
                </a:lnTo>
                <a:lnTo>
                  <a:pt x="380" y="636"/>
                </a:lnTo>
                <a:lnTo>
                  <a:pt x="381" y="637"/>
                </a:lnTo>
                <a:lnTo>
                  <a:pt x="381" y="637"/>
                </a:lnTo>
                <a:lnTo>
                  <a:pt x="397" y="648"/>
                </a:lnTo>
                <a:lnTo>
                  <a:pt x="397" y="648"/>
                </a:lnTo>
                <a:lnTo>
                  <a:pt x="366" y="719"/>
                </a:lnTo>
                <a:lnTo>
                  <a:pt x="341" y="777"/>
                </a:lnTo>
                <a:lnTo>
                  <a:pt x="331" y="805"/>
                </a:lnTo>
                <a:lnTo>
                  <a:pt x="322" y="827"/>
                </a:lnTo>
                <a:lnTo>
                  <a:pt x="322" y="827"/>
                </a:lnTo>
                <a:lnTo>
                  <a:pt x="316" y="847"/>
                </a:lnTo>
                <a:lnTo>
                  <a:pt x="311" y="867"/>
                </a:lnTo>
                <a:lnTo>
                  <a:pt x="301" y="907"/>
                </a:lnTo>
                <a:lnTo>
                  <a:pt x="294" y="939"/>
                </a:lnTo>
                <a:lnTo>
                  <a:pt x="291" y="951"/>
                </a:lnTo>
                <a:lnTo>
                  <a:pt x="287" y="959"/>
                </a:lnTo>
                <a:lnTo>
                  <a:pt x="287" y="959"/>
                </a:lnTo>
                <a:lnTo>
                  <a:pt x="280" y="970"/>
                </a:lnTo>
                <a:lnTo>
                  <a:pt x="268" y="985"/>
                </a:lnTo>
                <a:lnTo>
                  <a:pt x="255" y="1005"/>
                </a:lnTo>
                <a:lnTo>
                  <a:pt x="248" y="1019"/>
                </a:lnTo>
                <a:lnTo>
                  <a:pt x="241" y="1032"/>
                </a:lnTo>
                <a:lnTo>
                  <a:pt x="241" y="1032"/>
                </a:lnTo>
                <a:lnTo>
                  <a:pt x="232" y="1060"/>
                </a:lnTo>
                <a:lnTo>
                  <a:pt x="217" y="1106"/>
                </a:lnTo>
                <a:lnTo>
                  <a:pt x="181" y="1226"/>
                </a:lnTo>
                <a:lnTo>
                  <a:pt x="144" y="1343"/>
                </a:lnTo>
                <a:lnTo>
                  <a:pt x="132" y="1384"/>
                </a:lnTo>
                <a:lnTo>
                  <a:pt x="125" y="1405"/>
                </a:lnTo>
                <a:lnTo>
                  <a:pt x="125" y="1405"/>
                </a:lnTo>
                <a:lnTo>
                  <a:pt x="120" y="1414"/>
                </a:lnTo>
                <a:lnTo>
                  <a:pt x="115" y="1421"/>
                </a:lnTo>
                <a:lnTo>
                  <a:pt x="105" y="1434"/>
                </a:lnTo>
                <a:lnTo>
                  <a:pt x="96" y="1446"/>
                </a:lnTo>
                <a:lnTo>
                  <a:pt x="92" y="1453"/>
                </a:lnTo>
                <a:lnTo>
                  <a:pt x="90" y="1460"/>
                </a:lnTo>
                <a:lnTo>
                  <a:pt x="90" y="1460"/>
                </a:lnTo>
                <a:lnTo>
                  <a:pt x="89" y="1469"/>
                </a:lnTo>
                <a:lnTo>
                  <a:pt x="89" y="1472"/>
                </a:lnTo>
                <a:lnTo>
                  <a:pt x="87" y="1481"/>
                </a:lnTo>
                <a:lnTo>
                  <a:pt x="82" y="1502"/>
                </a:lnTo>
                <a:lnTo>
                  <a:pt x="82" y="1502"/>
                </a:lnTo>
                <a:lnTo>
                  <a:pt x="77" y="1520"/>
                </a:lnTo>
                <a:lnTo>
                  <a:pt x="74" y="1537"/>
                </a:lnTo>
                <a:lnTo>
                  <a:pt x="67" y="1573"/>
                </a:lnTo>
                <a:lnTo>
                  <a:pt x="62" y="1612"/>
                </a:lnTo>
                <a:lnTo>
                  <a:pt x="62" y="1612"/>
                </a:lnTo>
                <a:lnTo>
                  <a:pt x="31" y="1663"/>
                </a:lnTo>
                <a:lnTo>
                  <a:pt x="10" y="1699"/>
                </a:lnTo>
                <a:lnTo>
                  <a:pt x="3" y="1712"/>
                </a:lnTo>
                <a:lnTo>
                  <a:pt x="0" y="1720"/>
                </a:lnTo>
                <a:lnTo>
                  <a:pt x="0" y="1720"/>
                </a:lnTo>
                <a:lnTo>
                  <a:pt x="1" y="1721"/>
                </a:lnTo>
                <a:lnTo>
                  <a:pt x="3" y="1724"/>
                </a:lnTo>
                <a:lnTo>
                  <a:pt x="10" y="1726"/>
                </a:lnTo>
                <a:lnTo>
                  <a:pt x="20" y="1730"/>
                </a:lnTo>
                <a:lnTo>
                  <a:pt x="33" y="1732"/>
                </a:lnTo>
                <a:lnTo>
                  <a:pt x="60" y="1736"/>
                </a:lnTo>
                <a:lnTo>
                  <a:pt x="72" y="1736"/>
                </a:lnTo>
                <a:lnTo>
                  <a:pt x="82" y="1736"/>
                </a:lnTo>
                <a:lnTo>
                  <a:pt x="82" y="1736"/>
                </a:lnTo>
                <a:lnTo>
                  <a:pt x="98" y="1734"/>
                </a:lnTo>
                <a:lnTo>
                  <a:pt x="107" y="1731"/>
                </a:lnTo>
                <a:lnTo>
                  <a:pt x="116" y="1730"/>
                </a:lnTo>
                <a:lnTo>
                  <a:pt x="123" y="1726"/>
                </a:lnTo>
                <a:lnTo>
                  <a:pt x="131" y="1721"/>
                </a:lnTo>
                <a:lnTo>
                  <a:pt x="138" y="1716"/>
                </a:lnTo>
                <a:lnTo>
                  <a:pt x="144" y="1709"/>
                </a:lnTo>
                <a:lnTo>
                  <a:pt x="144" y="1709"/>
                </a:lnTo>
                <a:lnTo>
                  <a:pt x="157" y="1690"/>
                </a:lnTo>
                <a:lnTo>
                  <a:pt x="171" y="1674"/>
                </a:lnTo>
                <a:lnTo>
                  <a:pt x="171" y="1674"/>
                </a:lnTo>
                <a:lnTo>
                  <a:pt x="181" y="1663"/>
                </a:lnTo>
                <a:lnTo>
                  <a:pt x="187" y="1654"/>
                </a:lnTo>
                <a:lnTo>
                  <a:pt x="190" y="1645"/>
                </a:lnTo>
                <a:lnTo>
                  <a:pt x="194" y="1630"/>
                </a:lnTo>
                <a:lnTo>
                  <a:pt x="194" y="1630"/>
                </a:lnTo>
                <a:lnTo>
                  <a:pt x="197" y="1614"/>
                </a:lnTo>
                <a:lnTo>
                  <a:pt x="198" y="1602"/>
                </a:lnTo>
                <a:lnTo>
                  <a:pt x="199" y="1591"/>
                </a:lnTo>
                <a:lnTo>
                  <a:pt x="202" y="1577"/>
                </a:lnTo>
                <a:lnTo>
                  <a:pt x="202" y="1577"/>
                </a:lnTo>
                <a:lnTo>
                  <a:pt x="205" y="1566"/>
                </a:lnTo>
                <a:lnTo>
                  <a:pt x="213" y="1548"/>
                </a:lnTo>
                <a:lnTo>
                  <a:pt x="233" y="1504"/>
                </a:lnTo>
                <a:lnTo>
                  <a:pt x="258" y="1453"/>
                </a:lnTo>
                <a:lnTo>
                  <a:pt x="271" y="1428"/>
                </a:lnTo>
                <a:lnTo>
                  <a:pt x="284" y="1405"/>
                </a:lnTo>
                <a:lnTo>
                  <a:pt x="284" y="1405"/>
                </a:lnTo>
                <a:lnTo>
                  <a:pt x="295" y="1384"/>
                </a:lnTo>
                <a:lnTo>
                  <a:pt x="306" y="1361"/>
                </a:lnTo>
                <a:lnTo>
                  <a:pt x="315" y="1336"/>
                </a:lnTo>
                <a:lnTo>
                  <a:pt x="321" y="1313"/>
                </a:lnTo>
                <a:lnTo>
                  <a:pt x="331" y="1277"/>
                </a:lnTo>
                <a:lnTo>
                  <a:pt x="335" y="1262"/>
                </a:lnTo>
                <a:lnTo>
                  <a:pt x="478" y="1048"/>
                </a:lnTo>
                <a:lnTo>
                  <a:pt x="478" y="1048"/>
                </a:lnTo>
                <a:lnTo>
                  <a:pt x="486" y="1084"/>
                </a:lnTo>
                <a:lnTo>
                  <a:pt x="493" y="1116"/>
                </a:lnTo>
                <a:lnTo>
                  <a:pt x="498" y="1142"/>
                </a:lnTo>
                <a:lnTo>
                  <a:pt x="498" y="1142"/>
                </a:lnTo>
                <a:lnTo>
                  <a:pt x="500" y="1157"/>
                </a:lnTo>
                <a:lnTo>
                  <a:pt x="503" y="1168"/>
                </a:lnTo>
                <a:lnTo>
                  <a:pt x="503" y="1173"/>
                </a:lnTo>
                <a:lnTo>
                  <a:pt x="503" y="1178"/>
                </a:lnTo>
                <a:lnTo>
                  <a:pt x="500" y="1185"/>
                </a:lnTo>
                <a:lnTo>
                  <a:pt x="498" y="1196"/>
                </a:lnTo>
                <a:lnTo>
                  <a:pt x="498" y="1196"/>
                </a:lnTo>
                <a:lnTo>
                  <a:pt x="494" y="1208"/>
                </a:lnTo>
                <a:lnTo>
                  <a:pt x="493" y="1216"/>
                </a:lnTo>
                <a:lnTo>
                  <a:pt x="493" y="1225"/>
                </a:lnTo>
                <a:lnTo>
                  <a:pt x="494" y="1232"/>
                </a:lnTo>
                <a:lnTo>
                  <a:pt x="496" y="1242"/>
                </a:lnTo>
                <a:lnTo>
                  <a:pt x="498" y="1246"/>
                </a:lnTo>
                <a:lnTo>
                  <a:pt x="498" y="1246"/>
                </a:lnTo>
                <a:lnTo>
                  <a:pt x="494" y="1270"/>
                </a:lnTo>
                <a:lnTo>
                  <a:pt x="490" y="1290"/>
                </a:lnTo>
                <a:lnTo>
                  <a:pt x="489" y="1308"/>
                </a:lnTo>
                <a:lnTo>
                  <a:pt x="489" y="1308"/>
                </a:lnTo>
                <a:lnTo>
                  <a:pt x="490" y="1317"/>
                </a:lnTo>
                <a:lnTo>
                  <a:pt x="491" y="1324"/>
                </a:lnTo>
                <a:lnTo>
                  <a:pt x="496" y="1338"/>
                </a:lnTo>
                <a:lnTo>
                  <a:pt x="503" y="1351"/>
                </a:lnTo>
                <a:lnTo>
                  <a:pt x="509" y="1363"/>
                </a:lnTo>
                <a:lnTo>
                  <a:pt x="509" y="1363"/>
                </a:lnTo>
                <a:lnTo>
                  <a:pt x="515" y="1373"/>
                </a:lnTo>
                <a:lnTo>
                  <a:pt x="520" y="1380"/>
                </a:lnTo>
                <a:lnTo>
                  <a:pt x="525" y="1383"/>
                </a:lnTo>
                <a:lnTo>
                  <a:pt x="526" y="1383"/>
                </a:lnTo>
                <a:lnTo>
                  <a:pt x="529" y="1382"/>
                </a:lnTo>
                <a:lnTo>
                  <a:pt x="529" y="1382"/>
                </a:lnTo>
                <a:lnTo>
                  <a:pt x="536" y="1375"/>
                </a:lnTo>
                <a:lnTo>
                  <a:pt x="540" y="1370"/>
                </a:lnTo>
                <a:lnTo>
                  <a:pt x="540" y="1370"/>
                </a:lnTo>
                <a:lnTo>
                  <a:pt x="547" y="1382"/>
                </a:lnTo>
                <a:lnTo>
                  <a:pt x="567" y="1409"/>
                </a:lnTo>
                <a:lnTo>
                  <a:pt x="581" y="1425"/>
                </a:lnTo>
                <a:lnTo>
                  <a:pt x="595" y="1440"/>
                </a:lnTo>
                <a:lnTo>
                  <a:pt x="608" y="1454"/>
                </a:lnTo>
                <a:lnTo>
                  <a:pt x="615" y="1459"/>
                </a:lnTo>
                <a:lnTo>
                  <a:pt x="622" y="1464"/>
                </a:lnTo>
                <a:lnTo>
                  <a:pt x="622" y="1464"/>
                </a:lnTo>
                <a:lnTo>
                  <a:pt x="628" y="1467"/>
                </a:lnTo>
                <a:lnTo>
                  <a:pt x="637" y="1470"/>
                </a:lnTo>
                <a:lnTo>
                  <a:pt x="646" y="1472"/>
                </a:lnTo>
                <a:lnTo>
                  <a:pt x="656" y="1474"/>
                </a:lnTo>
                <a:lnTo>
                  <a:pt x="677" y="1475"/>
                </a:lnTo>
                <a:lnTo>
                  <a:pt x="698" y="1475"/>
                </a:lnTo>
                <a:lnTo>
                  <a:pt x="720" y="1474"/>
                </a:lnTo>
                <a:lnTo>
                  <a:pt x="740" y="1470"/>
                </a:lnTo>
                <a:lnTo>
                  <a:pt x="756" y="1467"/>
                </a:lnTo>
                <a:lnTo>
                  <a:pt x="769" y="1464"/>
                </a:lnTo>
                <a:lnTo>
                  <a:pt x="769" y="1464"/>
                </a:lnTo>
                <a:lnTo>
                  <a:pt x="780" y="1459"/>
                </a:lnTo>
                <a:lnTo>
                  <a:pt x="790" y="1454"/>
                </a:lnTo>
                <a:lnTo>
                  <a:pt x="801" y="1446"/>
                </a:lnTo>
                <a:lnTo>
                  <a:pt x="810" y="1439"/>
                </a:lnTo>
                <a:lnTo>
                  <a:pt x="826" y="1426"/>
                </a:lnTo>
                <a:lnTo>
                  <a:pt x="831" y="1421"/>
                </a:lnTo>
                <a:lnTo>
                  <a:pt x="831" y="1421"/>
                </a:lnTo>
                <a:lnTo>
                  <a:pt x="838" y="1435"/>
                </a:lnTo>
                <a:lnTo>
                  <a:pt x="845" y="1444"/>
                </a:lnTo>
                <a:lnTo>
                  <a:pt x="848" y="1448"/>
                </a:lnTo>
                <a:lnTo>
                  <a:pt x="851" y="1449"/>
                </a:lnTo>
                <a:lnTo>
                  <a:pt x="851" y="1449"/>
                </a:lnTo>
                <a:lnTo>
                  <a:pt x="856" y="1448"/>
                </a:lnTo>
                <a:lnTo>
                  <a:pt x="861" y="1443"/>
                </a:lnTo>
                <a:lnTo>
                  <a:pt x="867" y="1433"/>
                </a:lnTo>
                <a:lnTo>
                  <a:pt x="878" y="1418"/>
                </a:lnTo>
                <a:lnTo>
                  <a:pt x="878" y="1418"/>
                </a:lnTo>
                <a:lnTo>
                  <a:pt x="888" y="1400"/>
                </a:lnTo>
                <a:lnTo>
                  <a:pt x="896" y="1387"/>
                </a:lnTo>
                <a:lnTo>
                  <a:pt x="901" y="1380"/>
                </a:lnTo>
                <a:lnTo>
                  <a:pt x="906" y="1374"/>
                </a:lnTo>
                <a:lnTo>
                  <a:pt x="914" y="1367"/>
                </a:lnTo>
                <a:lnTo>
                  <a:pt x="924" y="1359"/>
                </a:lnTo>
                <a:lnTo>
                  <a:pt x="924" y="1359"/>
                </a:lnTo>
                <a:lnTo>
                  <a:pt x="945" y="1346"/>
                </a:lnTo>
                <a:lnTo>
                  <a:pt x="963" y="1336"/>
                </a:lnTo>
                <a:lnTo>
                  <a:pt x="970" y="1329"/>
                </a:lnTo>
                <a:lnTo>
                  <a:pt x="976" y="1324"/>
                </a:lnTo>
                <a:lnTo>
                  <a:pt x="984" y="1317"/>
                </a:lnTo>
                <a:lnTo>
                  <a:pt x="990" y="1308"/>
                </a:lnTo>
                <a:lnTo>
                  <a:pt x="990" y="1308"/>
                </a:lnTo>
                <a:lnTo>
                  <a:pt x="1003" y="1291"/>
                </a:lnTo>
                <a:lnTo>
                  <a:pt x="1020" y="1260"/>
                </a:lnTo>
                <a:lnTo>
                  <a:pt x="1067" y="1176"/>
                </a:lnTo>
                <a:lnTo>
                  <a:pt x="1131" y="1063"/>
                </a:lnTo>
                <a:lnTo>
                  <a:pt x="1131" y="1063"/>
                </a:lnTo>
                <a:lnTo>
                  <a:pt x="1144" y="1104"/>
                </a:lnTo>
                <a:lnTo>
                  <a:pt x="1153" y="1134"/>
                </a:lnTo>
                <a:lnTo>
                  <a:pt x="1157" y="1147"/>
                </a:lnTo>
                <a:lnTo>
                  <a:pt x="1158" y="1153"/>
                </a:lnTo>
                <a:lnTo>
                  <a:pt x="1158" y="1153"/>
                </a:lnTo>
                <a:lnTo>
                  <a:pt x="1159" y="1164"/>
                </a:lnTo>
                <a:lnTo>
                  <a:pt x="1160" y="1176"/>
                </a:lnTo>
                <a:lnTo>
                  <a:pt x="1162" y="1185"/>
                </a:lnTo>
                <a:lnTo>
                  <a:pt x="1162" y="1193"/>
                </a:lnTo>
                <a:lnTo>
                  <a:pt x="1160" y="1203"/>
                </a:lnTo>
                <a:lnTo>
                  <a:pt x="1158" y="1211"/>
                </a:lnTo>
                <a:lnTo>
                  <a:pt x="1158" y="1211"/>
                </a:lnTo>
                <a:lnTo>
                  <a:pt x="1152" y="1226"/>
                </a:lnTo>
                <a:lnTo>
                  <a:pt x="1149" y="1235"/>
                </a:lnTo>
                <a:lnTo>
                  <a:pt x="1148" y="1247"/>
                </a:lnTo>
                <a:lnTo>
                  <a:pt x="1146" y="1270"/>
                </a:lnTo>
                <a:lnTo>
                  <a:pt x="1146" y="1270"/>
                </a:lnTo>
                <a:lnTo>
                  <a:pt x="1142" y="1306"/>
                </a:lnTo>
                <a:lnTo>
                  <a:pt x="1136" y="1348"/>
                </a:lnTo>
                <a:lnTo>
                  <a:pt x="1129" y="1387"/>
                </a:lnTo>
                <a:lnTo>
                  <a:pt x="1127" y="1413"/>
                </a:lnTo>
                <a:lnTo>
                  <a:pt x="1127" y="1413"/>
                </a:lnTo>
                <a:lnTo>
                  <a:pt x="1127" y="1426"/>
                </a:lnTo>
                <a:lnTo>
                  <a:pt x="1131" y="1448"/>
                </a:lnTo>
                <a:lnTo>
                  <a:pt x="1141" y="1504"/>
                </a:lnTo>
                <a:lnTo>
                  <a:pt x="1150" y="1557"/>
                </a:lnTo>
                <a:lnTo>
                  <a:pt x="1153" y="1577"/>
                </a:lnTo>
                <a:lnTo>
                  <a:pt x="1153" y="1588"/>
                </a:lnTo>
                <a:lnTo>
                  <a:pt x="1153" y="1588"/>
                </a:lnTo>
                <a:lnTo>
                  <a:pt x="1148" y="1615"/>
                </a:lnTo>
                <a:lnTo>
                  <a:pt x="1141" y="1664"/>
                </a:lnTo>
                <a:lnTo>
                  <a:pt x="1137" y="1690"/>
                </a:lnTo>
                <a:lnTo>
                  <a:pt x="1136" y="1715"/>
                </a:lnTo>
                <a:lnTo>
                  <a:pt x="1136" y="1736"/>
                </a:lnTo>
                <a:lnTo>
                  <a:pt x="1137" y="1745"/>
                </a:lnTo>
                <a:lnTo>
                  <a:pt x="1138" y="1751"/>
                </a:lnTo>
                <a:lnTo>
                  <a:pt x="1138" y="1751"/>
                </a:lnTo>
                <a:lnTo>
                  <a:pt x="1143" y="1761"/>
                </a:lnTo>
                <a:lnTo>
                  <a:pt x="1149" y="1768"/>
                </a:lnTo>
                <a:lnTo>
                  <a:pt x="1157" y="1775"/>
                </a:lnTo>
                <a:lnTo>
                  <a:pt x="1164" y="1780"/>
                </a:lnTo>
                <a:lnTo>
                  <a:pt x="1184" y="1788"/>
                </a:lnTo>
                <a:lnTo>
                  <a:pt x="1195" y="1795"/>
                </a:lnTo>
                <a:lnTo>
                  <a:pt x="1208" y="1802"/>
                </a:lnTo>
                <a:lnTo>
                  <a:pt x="1208" y="1802"/>
                </a:lnTo>
                <a:lnTo>
                  <a:pt x="1215" y="1806"/>
                </a:lnTo>
                <a:lnTo>
                  <a:pt x="1223" y="1808"/>
                </a:lnTo>
                <a:lnTo>
                  <a:pt x="1233" y="1811"/>
                </a:lnTo>
                <a:lnTo>
                  <a:pt x="1241" y="1813"/>
                </a:lnTo>
                <a:lnTo>
                  <a:pt x="1264" y="1816"/>
                </a:lnTo>
                <a:lnTo>
                  <a:pt x="1286" y="1814"/>
                </a:lnTo>
                <a:lnTo>
                  <a:pt x="1308" y="1812"/>
                </a:lnTo>
                <a:lnTo>
                  <a:pt x="1320" y="1809"/>
                </a:lnTo>
                <a:lnTo>
                  <a:pt x="1330" y="1806"/>
                </a:lnTo>
                <a:lnTo>
                  <a:pt x="1339" y="1802"/>
                </a:lnTo>
                <a:lnTo>
                  <a:pt x="1348" y="1797"/>
                </a:lnTo>
                <a:lnTo>
                  <a:pt x="1357" y="1792"/>
                </a:lnTo>
                <a:lnTo>
                  <a:pt x="1363" y="1786"/>
                </a:lnTo>
                <a:lnTo>
                  <a:pt x="1363" y="1786"/>
                </a:lnTo>
                <a:lnTo>
                  <a:pt x="1368" y="1780"/>
                </a:lnTo>
                <a:lnTo>
                  <a:pt x="1372" y="1773"/>
                </a:lnTo>
                <a:lnTo>
                  <a:pt x="1373" y="1768"/>
                </a:lnTo>
                <a:lnTo>
                  <a:pt x="1373" y="1762"/>
                </a:lnTo>
                <a:lnTo>
                  <a:pt x="1372" y="1757"/>
                </a:lnTo>
                <a:lnTo>
                  <a:pt x="1369" y="1751"/>
                </a:lnTo>
                <a:lnTo>
                  <a:pt x="1361" y="1741"/>
                </a:lnTo>
                <a:lnTo>
                  <a:pt x="1351" y="1730"/>
                </a:lnTo>
                <a:lnTo>
                  <a:pt x="1338" y="1720"/>
                </a:lnTo>
                <a:lnTo>
                  <a:pt x="1327" y="1709"/>
                </a:lnTo>
                <a:lnTo>
                  <a:pt x="1317" y="1696"/>
                </a:lnTo>
                <a:lnTo>
                  <a:pt x="1317" y="1696"/>
                </a:lnTo>
                <a:lnTo>
                  <a:pt x="1301" y="1676"/>
                </a:lnTo>
                <a:lnTo>
                  <a:pt x="1290" y="1663"/>
                </a:lnTo>
                <a:lnTo>
                  <a:pt x="1282" y="1653"/>
                </a:lnTo>
                <a:lnTo>
                  <a:pt x="1277" y="1647"/>
                </a:lnTo>
                <a:lnTo>
                  <a:pt x="1277" y="1647"/>
                </a:lnTo>
                <a:lnTo>
                  <a:pt x="1271" y="1633"/>
                </a:lnTo>
                <a:lnTo>
                  <a:pt x="1269" y="1623"/>
                </a:lnTo>
                <a:lnTo>
                  <a:pt x="1266" y="1612"/>
                </a:lnTo>
                <a:lnTo>
                  <a:pt x="1266" y="1612"/>
                </a:lnTo>
                <a:lnTo>
                  <a:pt x="1267" y="1606"/>
                </a:lnTo>
                <a:lnTo>
                  <a:pt x="1270" y="1593"/>
                </a:lnTo>
                <a:lnTo>
                  <a:pt x="1280" y="1556"/>
                </a:lnTo>
                <a:lnTo>
                  <a:pt x="1313" y="1449"/>
                </a:lnTo>
                <a:lnTo>
                  <a:pt x="1331" y="1389"/>
                </a:lnTo>
                <a:lnTo>
                  <a:pt x="1347" y="1336"/>
                </a:lnTo>
                <a:lnTo>
                  <a:pt x="1358" y="1292"/>
                </a:lnTo>
                <a:lnTo>
                  <a:pt x="1362" y="1277"/>
                </a:lnTo>
                <a:lnTo>
                  <a:pt x="1363" y="1266"/>
                </a:lnTo>
                <a:lnTo>
                  <a:pt x="1363" y="1266"/>
                </a:lnTo>
                <a:lnTo>
                  <a:pt x="1366" y="1215"/>
                </a:lnTo>
                <a:lnTo>
                  <a:pt x="1364" y="1199"/>
                </a:lnTo>
                <a:lnTo>
                  <a:pt x="1363" y="1188"/>
                </a:lnTo>
                <a:lnTo>
                  <a:pt x="1363" y="1188"/>
                </a:lnTo>
                <a:lnTo>
                  <a:pt x="1358" y="1168"/>
                </a:lnTo>
                <a:lnTo>
                  <a:pt x="1354" y="1159"/>
                </a:lnTo>
                <a:lnTo>
                  <a:pt x="1352" y="1153"/>
                </a:lnTo>
                <a:lnTo>
                  <a:pt x="1352" y="1153"/>
                </a:lnTo>
                <a:lnTo>
                  <a:pt x="1349" y="1148"/>
                </a:lnTo>
                <a:lnTo>
                  <a:pt x="1349" y="1142"/>
                </a:lnTo>
                <a:lnTo>
                  <a:pt x="1349" y="1135"/>
                </a:lnTo>
                <a:lnTo>
                  <a:pt x="1348" y="1130"/>
                </a:lnTo>
                <a:lnTo>
                  <a:pt x="1348" y="1130"/>
                </a:lnTo>
                <a:lnTo>
                  <a:pt x="1341" y="1084"/>
                </a:lnTo>
                <a:lnTo>
                  <a:pt x="1327" y="991"/>
                </a:lnTo>
                <a:lnTo>
                  <a:pt x="1315" y="898"/>
                </a:lnTo>
                <a:lnTo>
                  <a:pt x="1308" y="854"/>
                </a:lnTo>
                <a:lnTo>
                  <a:pt x="1308" y="854"/>
                </a:lnTo>
                <a:lnTo>
                  <a:pt x="1315" y="843"/>
                </a:lnTo>
                <a:lnTo>
                  <a:pt x="1318" y="835"/>
                </a:lnTo>
                <a:lnTo>
                  <a:pt x="1320" y="828"/>
                </a:lnTo>
                <a:lnTo>
                  <a:pt x="1321" y="823"/>
                </a:lnTo>
                <a:lnTo>
                  <a:pt x="1321" y="823"/>
                </a:lnTo>
                <a:lnTo>
                  <a:pt x="1321" y="813"/>
                </a:lnTo>
                <a:lnTo>
                  <a:pt x="1322" y="806"/>
                </a:lnTo>
                <a:lnTo>
                  <a:pt x="1323" y="797"/>
                </a:lnTo>
                <a:lnTo>
                  <a:pt x="1321" y="785"/>
                </a:lnTo>
                <a:lnTo>
                  <a:pt x="1321" y="785"/>
                </a:lnTo>
                <a:lnTo>
                  <a:pt x="1311" y="754"/>
                </a:lnTo>
                <a:lnTo>
                  <a:pt x="1295" y="706"/>
                </a:lnTo>
                <a:lnTo>
                  <a:pt x="1274" y="644"/>
                </a:lnTo>
                <a:lnTo>
                  <a:pt x="1274" y="644"/>
                </a:lnTo>
                <a:lnTo>
                  <a:pt x="1277" y="633"/>
                </a:lnTo>
                <a:lnTo>
                  <a:pt x="1286" y="602"/>
                </a:lnTo>
                <a:lnTo>
                  <a:pt x="1290" y="583"/>
                </a:lnTo>
                <a:lnTo>
                  <a:pt x="1293" y="562"/>
                </a:lnTo>
                <a:lnTo>
                  <a:pt x="1296" y="541"/>
                </a:lnTo>
                <a:lnTo>
                  <a:pt x="1297" y="520"/>
                </a:lnTo>
                <a:lnTo>
                  <a:pt x="1297" y="520"/>
                </a:lnTo>
                <a:lnTo>
                  <a:pt x="1298" y="464"/>
                </a:lnTo>
                <a:lnTo>
                  <a:pt x="1298" y="450"/>
                </a:lnTo>
                <a:lnTo>
                  <a:pt x="1297" y="443"/>
                </a:lnTo>
                <a:lnTo>
                  <a:pt x="1297" y="443"/>
                </a:lnTo>
                <a:lnTo>
                  <a:pt x="1286" y="415"/>
                </a:lnTo>
                <a:lnTo>
                  <a:pt x="1277" y="394"/>
                </a:lnTo>
                <a:lnTo>
                  <a:pt x="1270" y="373"/>
                </a:lnTo>
                <a:lnTo>
                  <a:pt x="1270" y="373"/>
                </a:lnTo>
                <a:lnTo>
                  <a:pt x="1266" y="363"/>
                </a:lnTo>
                <a:lnTo>
                  <a:pt x="1257" y="348"/>
                </a:lnTo>
                <a:lnTo>
                  <a:pt x="1229" y="307"/>
                </a:lnTo>
                <a:lnTo>
                  <a:pt x="1193" y="258"/>
                </a:lnTo>
                <a:lnTo>
                  <a:pt x="1153" y="207"/>
                </a:lnTo>
                <a:lnTo>
                  <a:pt x="1153" y="207"/>
                </a:lnTo>
                <a:lnTo>
                  <a:pt x="1153" y="188"/>
                </a:lnTo>
                <a:lnTo>
                  <a:pt x="1153" y="188"/>
                </a:lnTo>
                <a:lnTo>
                  <a:pt x="1153" y="175"/>
                </a:lnTo>
                <a:lnTo>
                  <a:pt x="1152" y="163"/>
                </a:lnTo>
                <a:lnTo>
                  <a:pt x="1152" y="163"/>
                </a:lnTo>
                <a:lnTo>
                  <a:pt x="1153" y="152"/>
                </a:lnTo>
                <a:lnTo>
                  <a:pt x="1153" y="152"/>
                </a:lnTo>
                <a:lnTo>
                  <a:pt x="1155" y="136"/>
                </a:lnTo>
                <a:lnTo>
                  <a:pt x="1155" y="133"/>
                </a:lnTo>
                <a:lnTo>
                  <a:pt x="1155" y="133"/>
                </a:lnTo>
                <a:lnTo>
                  <a:pt x="1153" y="134"/>
                </a:lnTo>
                <a:lnTo>
                  <a:pt x="1153" y="132"/>
                </a:lnTo>
                <a:lnTo>
                  <a:pt x="1153" y="132"/>
                </a:lnTo>
                <a:lnTo>
                  <a:pt x="1154" y="124"/>
                </a:lnTo>
                <a:lnTo>
                  <a:pt x="1153" y="115"/>
                </a:lnTo>
                <a:lnTo>
                  <a:pt x="1150" y="105"/>
                </a:lnTo>
                <a:lnTo>
                  <a:pt x="1149" y="93"/>
                </a:lnTo>
                <a:lnTo>
                  <a:pt x="1149" y="93"/>
                </a:lnTo>
                <a:lnTo>
                  <a:pt x="1149" y="88"/>
                </a:lnTo>
                <a:lnTo>
                  <a:pt x="1148" y="85"/>
                </a:lnTo>
                <a:lnTo>
                  <a:pt x="1146" y="83"/>
                </a:lnTo>
                <a:lnTo>
                  <a:pt x="1143" y="82"/>
                </a:lnTo>
                <a:lnTo>
                  <a:pt x="1136" y="78"/>
                </a:lnTo>
                <a:lnTo>
                  <a:pt x="1132" y="75"/>
                </a:lnTo>
                <a:lnTo>
                  <a:pt x="1127" y="70"/>
                </a:lnTo>
                <a:lnTo>
                  <a:pt x="1127" y="70"/>
                </a:lnTo>
                <a:lnTo>
                  <a:pt x="1119" y="61"/>
                </a:lnTo>
                <a:lnTo>
                  <a:pt x="1117" y="57"/>
                </a:lnTo>
                <a:lnTo>
                  <a:pt x="1118" y="56"/>
                </a:lnTo>
                <a:lnTo>
                  <a:pt x="1118" y="55"/>
                </a:lnTo>
                <a:lnTo>
                  <a:pt x="1118" y="55"/>
                </a:lnTo>
                <a:lnTo>
                  <a:pt x="1118" y="54"/>
                </a:lnTo>
                <a:lnTo>
                  <a:pt x="1117" y="52"/>
                </a:lnTo>
                <a:lnTo>
                  <a:pt x="1112" y="52"/>
                </a:lnTo>
                <a:lnTo>
                  <a:pt x="1092" y="51"/>
                </a:lnTo>
                <a:lnTo>
                  <a:pt x="1092" y="51"/>
                </a:lnTo>
                <a:lnTo>
                  <a:pt x="1085" y="49"/>
                </a:lnTo>
                <a:lnTo>
                  <a:pt x="1076" y="46"/>
                </a:lnTo>
                <a:lnTo>
                  <a:pt x="1057" y="37"/>
                </a:lnTo>
                <a:lnTo>
                  <a:pt x="1041" y="29"/>
                </a:lnTo>
                <a:lnTo>
                  <a:pt x="1036" y="24"/>
                </a:lnTo>
                <a:lnTo>
                  <a:pt x="1034" y="20"/>
                </a:lnTo>
                <a:lnTo>
                  <a:pt x="1034" y="20"/>
                </a:lnTo>
                <a:lnTo>
                  <a:pt x="1031" y="16"/>
                </a:lnTo>
                <a:lnTo>
                  <a:pt x="1029" y="15"/>
                </a:lnTo>
                <a:lnTo>
                  <a:pt x="1024" y="14"/>
                </a:lnTo>
                <a:lnTo>
                  <a:pt x="1020" y="14"/>
                </a:lnTo>
                <a:lnTo>
                  <a:pt x="1010" y="14"/>
                </a:lnTo>
                <a:lnTo>
                  <a:pt x="1003" y="15"/>
                </a:lnTo>
                <a:lnTo>
                  <a:pt x="1003" y="15"/>
                </a:lnTo>
                <a:lnTo>
                  <a:pt x="993" y="16"/>
                </a:lnTo>
                <a:lnTo>
                  <a:pt x="981" y="15"/>
                </a:lnTo>
                <a:lnTo>
                  <a:pt x="971" y="13"/>
                </a:lnTo>
                <a:lnTo>
                  <a:pt x="963" y="11"/>
                </a:lnTo>
                <a:lnTo>
                  <a:pt x="963" y="11"/>
                </a:lnTo>
                <a:lnTo>
                  <a:pt x="955" y="10"/>
                </a:lnTo>
                <a:lnTo>
                  <a:pt x="947" y="6"/>
                </a:lnTo>
                <a:lnTo>
                  <a:pt x="937" y="0"/>
                </a:lnTo>
                <a:lnTo>
                  <a:pt x="937" y="0"/>
                </a:lnTo>
                <a:lnTo>
                  <a:pt x="919" y="9"/>
                </a:lnTo>
                <a:lnTo>
                  <a:pt x="897" y="20"/>
                </a:lnTo>
                <a:lnTo>
                  <a:pt x="897" y="20"/>
                </a:lnTo>
                <a:lnTo>
                  <a:pt x="884" y="24"/>
                </a:lnTo>
                <a:lnTo>
                  <a:pt x="872" y="29"/>
                </a:lnTo>
                <a:lnTo>
                  <a:pt x="851" y="39"/>
                </a:lnTo>
                <a:lnTo>
                  <a:pt x="851" y="39"/>
                </a:lnTo>
                <a:lnTo>
                  <a:pt x="833" y="49"/>
                </a:lnTo>
                <a:lnTo>
                  <a:pt x="828" y="51"/>
                </a:lnTo>
                <a:lnTo>
                  <a:pt x="830" y="51"/>
                </a:lnTo>
                <a:lnTo>
                  <a:pt x="831" y="51"/>
                </a:lnTo>
                <a:lnTo>
                  <a:pt x="827" y="73"/>
                </a:lnTo>
                <a:lnTo>
                  <a:pt x="800" y="82"/>
                </a:lnTo>
                <a:lnTo>
                  <a:pt x="800" y="82"/>
                </a:lnTo>
                <a:lnTo>
                  <a:pt x="799" y="82"/>
                </a:lnTo>
                <a:lnTo>
                  <a:pt x="795" y="86"/>
                </a:lnTo>
                <a:lnTo>
                  <a:pt x="792" y="91"/>
                </a:lnTo>
                <a:lnTo>
                  <a:pt x="791" y="93"/>
                </a:lnTo>
                <a:lnTo>
                  <a:pt x="792" y="97"/>
                </a:lnTo>
                <a:lnTo>
                  <a:pt x="792" y="97"/>
                </a:lnTo>
                <a:lnTo>
                  <a:pt x="755" y="105"/>
                </a:lnTo>
                <a:lnTo>
                  <a:pt x="741" y="108"/>
                </a:lnTo>
                <a:lnTo>
                  <a:pt x="730" y="113"/>
                </a:lnTo>
                <a:lnTo>
                  <a:pt x="730" y="113"/>
                </a:lnTo>
                <a:lnTo>
                  <a:pt x="699" y="124"/>
                </a:lnTo>
                <a:lnTo>
                  <a:pt x="679" y="132"/>
                </a:lnTo>
                <a:lnTo>
                  <a:pt x="658" y="142"/>
                </a:lnTo>
                <a:lnTo>
                  <a:pt x="637" y="152"/>
                </a:lnTo>
                <a:lnTo>
                  <a:pt x="617" y="164"/>
                </a:lnTo>
                <a:lnTo>
                  <a:pt x="608" y="170"/>
                </a:lnTo>
                <a:lnTo>
                  <a:pt x="600" y="178"/>
                </a:lnTo>
                <a:lnTo>
                  <a:pt x="593" y="185"/>
                </a:lnTo>
                <a:lnTo>
                  <a:pt x="587" y="194"/>
                </a:lnTo>
                <a:lnTo>
                  <a:pt x="587" y="194"/>
                </a:lnTo>
                <a:lnTo>
                  <a:pt x="576" y="212"/>
                </a:lnTo>
                <a:lnTo>
                  <a:pt x="566" y="229"/>
                </a:lnTo>
                <a:lnTo>
                  <a:pt x="550" y="261"/>
                </a:lnTo>
                <a:lnTo>
                  <a:pt x="540" y="286"/>
                </a:lnTo>
                <a:lnTo>
                  <a:pt x="536" y="295"/>
                </a:lnTo>
                <a:lnTo>
                  <a:pt x="536" y="295"/>
                </a:lnTo>
                <a:close/>
                <a:moveTo>
                  <a:pt x="769" y="613"/>
                </a:moveTo>
                <a:lnTo>
                  <a:pt x="769" y="613"/>
                </a:lnTo>
                <a:lnTo>
                  <a:pt x="796" y="618"/>
                </a:lnTo>
                <a:lnTo>
                  <a:pt x="817" y="622"/>
                </a:lnTo>
                <a:lnTo>
                  <a:pt x="831" y="626"/>
                </a:lnTo>
                <a:lnTo>
                  <a:pt x="831" y="626"/>
                </a:lnTo>
                <a:lnTo>
                  <a:pt x="848" y="631"/>
                </a:lnTo>
                <a:lnTo>
                  <a:pt x="855" y="633"/>
                </a:lnTo>
                <a:lnTo>
                  <a:pt x="857" y="636"/>
                </a:lnTo>
                <a:lnTo>
                  <a:pt x="858" y="637"/>
                </a:lnTo>
                <a:lnTo>
                  <a:pt x="858" y="637"/>
                </a:lnTo>
                <a:lnTo>
                  <a:pt x="882" y="675"/>
                </a:lnTo>
                <a:lnTo>
                  <a:pt x="924" y="765"/>
                </a:lnTo>
                <a:lnTo>
                  <a:pt x="924" y="765"/>
                </a:lnTo>
                <a:lnTo>
                  <a:pt x="930" y="779"/>
                </a:lnTo>
                <a:lnTo>
                  <a:pt x="944" y="807"/>
                </a:lnTo>
                <a:lnTo>
                  <a:pt x="960" y="837"/>
                </a:lnTo>
                <a:lnTo>
                  <a:pt x="966" y="847"/>
                </a:lnTo>
                <a:lnTo>
                  <a:pt x="969" y="849"/>
                </a:lnTo>
                <a:lnTo>
                  <a:pt x="971" y="851"/>
                </a:lnTo>
                <a:lnTo>
                  <a:pt x="1006" y="851"/>
                </a:lnTo>
                <a:lnTo>
                  <a:pt x="1049" y="917"/>
                </a:lnTo>
                <a:lnTo>
                  <a:pt x="1049" y="917"/>
                </a:lnTo>
                <a:lnTo>
                  <a:pt x="1041" y="945"/>
                </a:lnTo>
                <a:lnTo>
                  <a:pt x="1021" y="1011"/>
                </a:lnTo>
                <a:lnTo>
                  <a:pt x="1009" y="1048"/>
                </a:lnTo>
                <a:lnTo>
                  <a:pt x="996" y="1084"/>
                </a:lnTo>
                <a:lnTo>
                  <a:pt x="985" y="1116"/>
                </a:lnTo>
                <a:lnTo>
                  <a:pt x="975" y="1138"/>
                </a:lnTo>
                <a:lnTo>
                  <a:pt x="975" y="1138"/>
                </a:lnTo>
                <a:lnTo>
                  <a:pt x="953" y="1174"/>
                </a:lnTo>
                <a:lnTo>
                  <a:pt x="929" y="1210"/>
                </a:lnTo>
                <a:lnTo>
                  <a:pt x="901" y="1250"/>
                </a:lnTo>
                <a:lnTo>
                  <a:pt x="901" y="1250"/>
                </a:lnTo>
                <a:lnTo>
                  <a:pt x="892" y="1246"/>
                </a:lnTo>
                <a:lnTo>
                  <a:pt x="878" y="1239"/>
                </a:lnTo>
                <a:lnTo>
                  <a:pt x="878" y="1239"/>
                </a:lnTo>
                <a:lnTo>
                  <a:pt x="873" y="1235"/>
                </a:lnTo>
                <a:lnTo>
                  <a:pt x="868" y="1234"/>
                </a:lnTo>
                <a:lnTo>
                  <a:pt x="866" y="1232"/>
                </a:lnTo>
                <a:lnTo>
                  <a:pt x="864" y="1234"/>
                </a:lnTo>
                <a:lnTo>
                  <a:pt x="863" y="1235"/>
                </a:lnTo>
                <a:lnTo>
                  <a:pt x="862" y="1239"/>
                </a:lnTo>
                <a:lnTo>
                  <a:pt x="862" y="1239"/>
                </a:lnTo>
                <a:lnTo>
                  <a:pt x="861" y="1245"/>
                </a:lnTo>
                <a:lnTo>
                  <a:pt x="858" y="1250"/>
                </a:lnTo>
                <a:lnTo>
                  <a:pt x="855" y="1254"/>
                </a:lnTo>
                <a:lnTo>
                  <a:pt x="855" y="1254"/>
                </a:lnTo>
                <a:lnTo>
                  <a:pt x="852" y="1246"/>
                </a:lnTo>
                <a:lnTo>
                  <a:pt x="847" y="1239"/>
                </a:lnTo>
                <a:lnTo>
                  <a:pt x="841" y="1227"/>
                </a:lnTo>
                <a:lnTo>
                  <a:pt x="833" y="1216"/>
                </a:lnTo>
                <a:lnTo>
                  <a:pt x="823" y="1204"/>
                </a:lnTo>
                <a:lnTo>
                  <a:pt x="811" y="1191"/>
                </a:lnTo>
                <a:lnTo>
                  <a:pt x="796" y="1180"/>
                </a:lnTo>
                <a:lnTo>
                  <a:pt x="796" y="1180"/>
                </a:lnTo>
                <a:lnTo>
                  <a:pt x="770" y="1163"/>
                </a:lnTo>
                <a:lnTo>
                  <a:pt x="753" y="1152"/>
                </a:lnTo>
                <a:lnTo>
                  <a:pt x="745" y="1149"/>
                </a:lnTo>
                <a:lnTo>
                  <a:pt x="739" y="1148"/>
                </a:lnTo>
                <a:lnTo>
                  <a:pt x="733" y="1148"/>
                </a:lnTo>
                <a:lnTo>
                  <a:pt x="726" y="1149"/>
                </a:lnTo>
                <a:lnTo>
                  <a:pt x="726" y="1149"/>
                </a:lnTo>
                <a:lnTo>
                  <a:pt x="680" y="1165"/>
                </a:lnTo>
                <a:lnTo>
                  <a:pt x="649" y="1176"/>
                </a:lnTo>
                <a:lnTo>
                  <a:pt x="649" y="1176"/>
                </a:lnTo>
                <a:lnTo>
                  <a:pt x="648" y="1176"/>
                </a:lnTo>
                <a:lnTo>
                  <a:pt x="646" y="1175"/>
                </a:lnTo>
                <a:lnTo>
                  <a:pt x="641" y="1170"/>
                </a:lnTo>
                <a:lnTo>
                  <a:pt x="633" y="1162"/>
                </a:lnTo>
                <a:lnTo>
                  <a:pt x="633" y="1162"/>
                </a:lnTo>
                <a:lnTo>
                  <a:pt x="623" y="1145"/>
                </a:lnTo>
                <a:lnTo>
                  <a:pt x="617" y="1140"/>
                </a:lnTo>
                <a:lnTo>
                  <a:pt x="606" y="1134"/>
                </a:lnTo>
                <a:lnTo>
                  <a:pt x="575" y="1118"/>
                </a:lnTo>
                <a:lnTo>
                  <a:pt x="575" y="1118"/>
                </a:lnTo>
                <a:lnTo>
                  <a:pt x="540" y="955"/>
                </a:lnTo>
                <a:lnTo>
                  <a:pt x="540" y="955"/>
                </a:lnTo>
                <a:lnTo>
                  <a:pt x="541" y="953"/>
                </a:lnTo>
                <a:lnTo>
                  <a:pt x="546" y="946"/>
                </a:lnTo>
                <a:lnTo>
                  <a:pt x="564" y="930"/>
                </a:lnTo>
                <a:lnTo>
                  <a:pt x="587" y="908"/>
                </a:lnTo>
                <a:lnTo>
                  <a:pt x="598" y="895"/>
                </a:lnTo>
                <a:lnTo>
                  <a:pt x="610" y="882"/>
                </a:lnTo>
                <a:lnTo>
                  <a:pt x="610" y="882"/>
                </a:lnTo>
                <a:lnTo>
                  <a:pt x="633" y="848"/>
                </a:lnTo>
                <a:lnTo>
                  <a:pt x="658" y="810"/>
                </a:lnTo>
                <a:lnTo>
                  <a:pt x="679" y="771"/>
                </a:lnTo>
                <a:lnTo>
                  <a:pt x="695" y="741"/>
                </a:lnTo>
                <a:lnTo>
                  <a:pt x="695" y="741"/>
                </a:lnTo>
                <a:lnTo>
                  <a:pt x="708" y="719"/>
                </a:lnTo>
                <a:lnTo>
                  <a:pt x="719" y="698"/>
                </a:lnTo>
                <a:lnTo>
                  <a:pt x="729" y="680"/>
                </a:lnTo>
                <a:lnTo>
                  <a:pt x="734" y="668"/>
                </a:lnTo>
                <a:lnTo>
                  <a:pt x="734" y="668"/>
                </a:lnTo>
                <a:lnTo>
                  <a:pt x="736" y="662"/>
                </a:lnTo>
                <a:lnTo>
                  <a:pt x="741" y="654"/>
                </a:lnTo>
                <a:lnTo>
                  <a:pt x="753" y="636"/>
                </a:lnTo>
                <a:lnTo>
                  <a:pt x="769" y="613"/>
                </a:lnTo>
                <a:lnTo>
                  <a:pt x="769" y="6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65DAE9B6-B153-44CB-A621-E2919D7A81D6}"/>
              </a:ext>
            </a:extLst>
          </p:cNvPr>
          <p:cNvSpPr>
            <a:spLocks noEditPoints="1"/>
          </p:cNvSpPr>
          <p:nvPr/>
        </p:nvSpPr>
        <p:spPr bwMode="auto">
          <a:xfrm>
            <a:off x="6249301" y="2800478"/>
            <a:ext cx="1138238" cy="1563638"/>
          </a:xfrm>
          <a:custGeom>
            <a:avLst/>
            <a:gdLst>
              <a:gd name="T0" fmla="*/ 514 w 1287"/>
              <a:gd name="T1" fmla="*/ 28 h 1768"/>
              <a:gd name="T2" fmla="*/ 491 w 1287"/>
              <a:gd name="T3" fmla="*/ 55 h 1768"/>
              <a:gd name="T4" fmla="*/ 479 w 1287"/>
              <a:gd name="T5" fmla="*/ 110 h 1768"/>
              <a:gd name="T6" fmla="*/ 486 w 1287"/>
              <a:gd name="T7" fmla="*/ 199 h 1768"/>
              <a:gd name="T8" fmla="*/ 514 w 1287"/>
              <a:gd name="T9" fmla="*/ 269 h 1768"/>
              <a:gd name="T10" fmla="*/ 358 w 1287"/>
              <a:gd name="T11" fmla="*/ 339 h 1768"/>
              <a:gd name="T12" fmla="*/ 305 w 1287"/>
              <a:gd name="T13" fmla="*/ 429 h 1768"/>
              <a:gd name="T14" fmla="*/ 203 w 1287"/>
              <a:gd name="T15" fmla="*/ 559 h 1768"/>
              <a:gd name="T16" fmla="*/ 144 w 1287"/>
              <a:gd name="T17" fmla="*/ 568 h 1768"/>
              <a:gd name="T18" fmla="*/ 82 w 1287"/>
              <a:gd name="T19" fmla="*/ 566 h 1768"/>
              <a:gd name="T20" fmla="*/ 19 w 1287"/>
              <a:gd name="T21" fmla="*/ 651 h 1768"/>
              <a:gd name="T22" fmla="*/ 6 w 1287"/>
              <a:gd name="T23" fmla="*/ 759 h 1768"/>
              <a:gd name="T24" fmla="*/ 76 w 1287"/>
              <a:gd name="T25" fmla="*/ 863 h 1768"/>
              <a:gd name="T26" fmla="*/ 129 w 1287"/>
              <a:gd name="T27" fmla="*/ 890 h 1768"/>
              <a:gd name="T28" fmla="*/ 199 w 1287"/>
              <a:gd name="T29" fmla="*/ 836 h 1768"/>
              <a:gd name="T30" fmla="*/ 317 w 1287"/>
              <a:gd name="T31" fmla="*/ 827 h 1768"/>
              <a:gd name="T32" fmla="*/ 432 w 1287"/>
              <a:gd name="T33" fmla="*/ 849 h 1768"/>
              <a:gd name="T34" fmla="*/ 445 w 1287"/>
              <a:gd name="T35" fmla="*/ 901 h 1768"/>
              <a:gd name="T36" fmla="*/ 458 w 1287"/>
              <a:gd name="T37" fmla="*/ 987 h 1768"/>
              <a:gd name="T38" fmla="*/ 444 w 1287"/>
              <a:gd name="T39" fmla="*/ 1054 h 1768"/>
              <a:gd name="T40" fmla="*/ 460 w 1287"/>
              <a:gd name="T41" fmla="*/ 1239 h 1768"/>
              <a:gd name="T42" fmla="*/ 465 w 1287"/>
              <a:gd name="T43" fmla="*/ 1607 h 1768"/>
              <a:gd name="T44" fmla="*/ 410 w 1287"/>
              <a:gd name="T45" fmla="*/ 1613 h 1768"/>
              <a:gd name="T46" fmla="*/ 430 w 1287"/>
              <a:gd name="T47" fmla="*/ 1672 h 1768"/>
              <a:gd name="T48" fmla="*/ 507 w 1287"/>
              <a:gd name="T49" fmla="*/ 1758 h 1768"/>
              <a:gd name="T50" fmla="*/ 566 w 1287"/>
              <a:gd name="T51" fmla="*/ 1761 h 1768"/>
              <a:gd name="T52" fmla="*/ 592 w 1287"/>
              <a:gd name="T53" fmla="*/ 1713 h 1768"/>
              <a:gd name="T54" fmla="*/ 583 w 1287"/>
              <a:gd name="T55" fmla="*/ 1504 h 1768"/>
              <a:gd name="T56" fmla="*/ 670 w 1287"/>
              <a:gd name="T57" fmla="*/ 1087 h 1768"/>
              <a:gd name="T58" fmla="*/ 802 w 1287"/>
              <a:gd name="T59" fmla="*/ 1157 h 1768"/>
              <a:gd name="T60" fmla="*/ 1002 w 1287"/>
              <a:gd name="T61" fmla="*/ 1324 h 1768"/>
              <a:gd name="T62" fmla="*/ 1155 w 1287"/>
              <a:gd name="T63" fmla="*/ 1329 h 1768"/>
              <a:gd name="T64" fmla="*/ 1195 w 1287"/>
              <a:gd name="T65" fmla="*/ 1439 h 1768"/>
              <a:gd name="T66" fmla="*/ 1236 w 1287"/>
              <a:gd name="T67" fmla="*/ 1463 h 1768"/>
              <a:gd name="T68" fmla="*/ 1277 w 1287"/>
              <a:gd name="T69" fmla="*/ 1346 h 1768"/>
              <a:gd name="T70" fmla="*/ 1285 w 1287"/>
              <a:gd name="T71" fmla="*/ 1235 h 1768"/>
              <a:gd name="T72" fmla="*/ 1236 w 1287"/>
              <a:gd name="T73" fmla="*/ 1200 h 1768"/>
              <a:gd name="T74" fmla="*/ 1181 w 1287"/>
              <a:gd name="T75" fmla="*/ 1217 h 1768"/>
              <a:gd name="T76" fmla="*/ 1112 w 1287"/>
              <a:gd name="T77" fmla="*/ 1224 h 1768"/>
              <a:gd name="T78" fmla="*/ 980 w 1287"/>
              <a:gd name="T79" fmla="*/ 1045 h 1768"/>
              <a:gd name="T80" fmla="*/ 949 w 1287"/>
              <a:gd name="T81" fmla="*/ 960 h 1768"/>
              <a:gd name="T82" fmla="*/ 844 w 1287"/>
              <a:gd name="T83" fmla="*/ 844 h 1768"/>
              <a:gd name="T84" fmla="*/ 842 w 1287"/>
              <a:gd name="T85" fmla="*/ 803 h 1768"/>
              <a:gd name="T86" fmla="*/ 813 w 1287"/>
              <a:gd name="T87" fmla="*/ 755 h 1768"/>
              <a:gd name="T88" fmla="*/ 783 w 1287"/>
              <a:gd name="T89" fmla="*/ 559 h 1768"/>
              <a:gd name="T90" fmla="*/ 771 w 1287"/>
              <a:gd name="T91" fmla="*/ 406 h 1768"/>
              <a:gd name="T92" fmla="*/ 708 w 1287"/>
              <a:gd name="T93" fmla="*/ 245 h 1768"/>
              <a:gd name="T94" fmla="*/ 723 w 1287"/>
              <a:gd name="T95" fmla="*/ 139 h 1768"/>
              <a:gd name="T96" fmla="*/ 708 w 1287"/>
              <a:gd name="T97" fmla="*/ 79 h 1768"/>
              <a:gd name="T98" fmla="*/ 689 w 1287"/>
              <a:gd name="T99" fmla="*/ 35 h 1768"/>
              <a:gd name="T100" fmla="*/ 670 w 1287"/>
              <a:gd name="T101" fmla="*/ 17 h 1768"/>
              <a:gd name="T102" fmla="*/ 645 w 1287"/>
              <a:gd name="T103" fmla="*/ 4 h 1768"/>
              <a:gd name="T104" fmla="*/ 586 w 1287"/>
              <a:gd name="T105" fmla="*/ 0 h 1768"/>
              <a:gd name="T106" fmla="*/ 547 w 1287"/>
              <a:gd name="T107" fmla="*/ 8 h 1768"/>
              <a:gd name="T108" fmla="*/ 402 w 1287"/>
              <a:gd name="T109" fmla="*/ 615 h 1768"/>
              <a:gd name="T110" fmla="*/ 413 w 1287"/>
              <a:gd name="T111" fmla="*/ 712 h 1768"/>
              <a:gd name="T112" fmla="*/ 239 w 1287"/>
              <a:gd name="T113" fmla="*/ 750 h 1768"/>
              <a:gd name="T114" fmla="*/ 226 w 1287"/>
              <a:gd name="T115" fmla="*/ 665 h 1768"/>
              <a:gd name="T116" fmla="*/ 332 w 1287"/>
              <a:gd name="T117" fmla="*/ 570 h 1768"/>
              <a:gd name="T118" fmla="*/ 398 w 1287"/>
              <a:gd name="T119" fmla="*/ 490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7" h="1768">
                <a:moveTo>
                  <a:pt x="537" y="17"/>
                </a:moveTo>
                <a:lnTo>
                  <a:pt x="537" y="17"/>
                </a:lnTo>
                <a:lnTo>
                  <a:pt x="529" y="18"/>
                </a:lnTo>
                <a:lnTo>
                  <a:pt x="522" y="20"/>
                </a:lnTo>
                <a:lnTo>
                  <a:pt x="520" y="23"/>
                </a:lnTo>
                <a:lnTo>
                  <a:pt x="517" y="24"/>
                </a:lnTo>
                <a:lnTo>
                  <a:pt x="517" y="24"/>
                </a:lnTo>
                <a:lnTo>
                  <a:pt x="514" y="28"/>
                </a:lnTo>
                <a:lnTo>
                  <a:pt x="509" y="30"/>
                </a:lnTo>
                <a:lnTo>
                  <a:pt x="502" y="32"/>
                </a:lnTo>
                <a:lnTo>
                  <a:pt x="502" y="40"/>
                </a:lnTo>
                <a:lnTo>
                  <a:pt x="502" y="40"/>
                </a:lnTo>
                <a:lnTo>
                  <a:pt x="501" y="43"/>
                </a:lnTo>
                <a:lnTo>
                  <a:pt x="497" y="46"/>
                </a:lnTo>
                <a:lnTo>
                  <a:pt x="492" y="50"/>
                </a:lnTo>
                <a:lnTo>
                  <a:pt x="491" y="55"/>
                </a:lnTo>
                <a:lnTo>
                  <a:pt x="491" y="55"/>
                </a:lnTo>
                <a:lnTo>
                  <a:pt x="486" y="79"/>
                </a:lnTo>
                <a:lnTo>
                  <a:pt x="486" y="79"/>
                </a:lnTo>
                <a:lnTo>
                  <a:pt x="485" y="84"/>
                </a:lnTo>
                <a:lnTo>
                  <a:pt x="484" y="89"/>
                </a:lnTo>
                <a:lnTo>
                  <a:pt x="481" y="96"/>
                </a:lnTo>
                <a:lnTo>
                  <a:pt x="479" y="110"/>
                </a:lnTo>
                <a:lnTo>
                  <a:pt x="479" y="110"/>
                </a:lnTo>
                <a:lnTo>
                  <a:pt x="475" y="136"/>
                </a:lnTo>
                <a:lnTo>
                  <a:pt x="475" y="146"/>
                </a:lnTo>
                <a:lnTo>
                  <a:pt x="475" y="156"/>
                </a:lnTo>
                <a:lnTo>
                  <a:pt x="475" y="156"/>
                </a:lnTo>
                <a:lnTo>
                  <a:pt x="478" y="167"/>
                </a:lnTo>
                <a:lnTo>
                  <a:pt x="480" y="177"/>
                </a:lnTo>
                <a:lnTo>
                  <a:pt x="486" y="199"/>
                </a:lnTo>
                <a:lnTo>
                  <a:pt x="486" y="199"/>
                </a:lnTo>
                <a:lnTo>
                  <a:pt x="491" y="213"/>
                </a:lnTo>
                <a:lnTo>
                  <a:pt x="497" y="232"/>
                </a:lnTo>
                <a:lnTo>
                  <a:pt x="502" y="248"/>
                </a:lnTo>
                <a:lnTo>
                  <a:pt x="506" y="257"/>
                </a:lnTo>
                <a:lnTo>
                  <a:pt x="506" y="257"/>
                </a:lnTo>
                <a:lnTo>
                  <a:pt x="511" y="264"/>
                </a:lnTo>
                <a:lnTo>
                  <a:pt x="514" y="269"/>
                </a:lnTo>
                <a:lnTo>
                  <a:pt x="514" y="269"/>
                </a:lnTo>
                <a:lnTo>
                  <a:pt x="469" y="282"/>
                </a:lnTo>
                <a:lnTo>
                  <a:pt x="409" y="300"/>
                </a:lnTo>
                <a:lnTo>
                  <a:pt x="409" y="300"/>
                </a:lnTo>
                <a:lnTo>
                  <a:pt x="402" y="303"/>
                </a:lnTo>
                <a:lnTo>
                  <a:pt x="394" y="306"/>
                </a:lnTo>
                <a:lnTo>
                  <a:pt x="381" y="316"/>
                </a:lnTo>
                <a:lnTo>
                  <a:pt x="368" y="328"/>
                </a:lnTo>
                <a:lnTo>
                  <a:pt x="358" y="339"/>
                </a:lnTo>
                <a:lnTo>
                  <a:pt x="358" y="339"/>
                </a:lnTo>
                <a:lnTo>
                  <a:pt x="349" y="350"/>
                </a:lnTo>
                <a:lnTo>
                  <a:pt x="341" y="365"/>
                </a:lnTo>
                <a:lnTo>
                  <a:pt x="331" y="382"/>
                </a:lnTo>
                <a:lnTo>
                  <a:pt x="320" y="405"/>
                </a:lnTo>
                <a:lnTo>
                  <a:pt x="320" y="405"/>
                </a:lnTo>
                <a:lnTo>
                  <a:pt x="313" y="417"/>
                </a:lnTo>
                <a:lnTo>
                  <a:pt x="305" y="429"/>
                </a:lnTo>
                <a:lnTo>
                  <a:pt x="285" y="453"/>
                </a:lnTo>
                <a:lnTo>
                  <a:pt x="269" y="472"/>
                </a:lnTo>
                <a:lnTo>
                  <a:pt x="261" y="478"/>
                </a:lnTo>
                <a:lnTo>
                  <a:pt x="277" y="490"/>
                </a:lnTo>
                <a:lnTo>
                  <a:pt x="277" y="490"/>
                </a:lnTo>
                <a:lnTo>
                  <a:pt x="241" y="524"/>
                </a:lnTo>
                <a:lnTo>
                  <a:pt x="214" y="549"/>
                </a:lnTo>
                <a:lnTo>
                  <a:pt x="203" y="559"/>
                </a:lnTo>
                <a:lnTo>
                  <a:pt x="195" y="564"/>
                </a:lnTo>
                <a:lnTo>
                  <a:pt x="195" y="564"/>
                </a:lnTo>
                <a:lnTo>
                  <a:pt x="157" y="587"/>
                </a:lnTo>
                <a:lnTo>
                  <a:pt x="157" y="587"/>
                </a:lnTo>
                <a:lnTo>
                  <a:pt x="155" y="582"/>
                </a:lnTo>
                <a:lnTo>
                  <a:pt x="153" y="579"/>
                </a:lnTo>
                <a:lnTo>
                  <a:pt x="149" y="574"/>
                </a:lnTo>
                <a:lnTo>
                  <a:pt x="144" y="568"/>
                </a:lnTo>
                <a:lnTo>
                  <a:pt x="137" y="563"/>
                </a:lnTo>
                <a:lnTo>
                  <a:pt x="127" y="559"/>
                </a:lnTo>
                <a:lnTo>
                  <a:pt x="114" y="556"/>
                </a:lnTo>
                <a:lnTo>
                  <a:pt x="114" y="556"/>
                </a:lnTo>
                <a:lnTo>
                  <a:pt x="107" y="556"/>
                </a:lnTo>
                <a:lnTo>
                  <a:pt x="98" y="558"/>
                </a:lnTo>
                <a:lnTo>
                  <a:pt x="91" y="561"/>
                </a:lnTo>
                <a:lnTo>
                  <a:pt x="82" y="566"/>
                </a:lnTo>
                <a:lnTo>
                  <a:pt x="73" y="573"/>
                </a:lnTo>
                <a:lnTo>
                  <a:pt x="65" y="581"/>
                </a:lnTo>
                <a:lnTo>
                  <a:pt x="56" y="590"/>
                </a:lnTo>
                <a:lnTo>
                  <a:pt x="47" y="600"/>
                </a:lnTo>
                <a:lnTo>
                  <a:pt x="40" y="611"/>
                </a:lnTo>
                <a:lnTo>
                  <a:pt x="31" y="623"/>
                </a:lnTo>
                <a:lnTo>
                  <a:pt x="25" y="637"/>
                </a:lnTo>
                <a:lnTo>
                  <a:pt x="19" y="651"/>
                </a:lnTo>
                <a:lnTo>
                  <a:pt x="12" y="666"/>
                </a:lnTo>
                <a:lnTo>
                  <a:pt x="8" y="681"/>
                </a:lnTo>
                <a:lnTo>
                  <a:pt x="4" y="696"/>
                </a:lnTo>
                <a:lnTo>
                  <a:pt x="1" y="712"/>
                </a:lnTo>
                <a:lnTo>
                  <a:pt x="1" y="712"/>
                </a:lnTo>
                <a:lnTo>
                  <a:pt x="0" y="727"/>
                </a:lnTo>
                <a:lnTo>
                  <a:pt x="3" y="743"/>
                </a:lnTo>
                <a:lnTo>
                  <a:pt x="6" y="759"/>
                </a:lnTo>
                <a:lnTo>
                  <a:pt x="11" y="774"/>
                </a:lnTo>
                <a:lnTo>
                  <a:pt x="17" y="789"/>
                </a:lnTo>
                <a:lnTo>
                  <a:pt x="26" y="804"/>
                </a:lnTo>
                <a:lnTo>
                  <a:pt x="35" y="817"/>
                </a:lnTo>
                <a:lnTo>
                  <a:pt x="45" y="830"/>
                </a:lnTo>
                <a:lnTo>
                  <a:pt x="55" y="842"/>
                </a:lnTo>
                <a:lnTo>
                  <a:pt x="66" y="854"/>
                </a:lnTo>
                <a:lnTo>
                  <a:pt x="76" y="863"/>
                </a:lnTo>
                <a:lnTo>
                  <a:pt x="86" y="872"/>
                </a:lnTo>
                <a:lnTo>
                  <a:pt x="96" y="878"/>
                </a:lnTo>
                <a:lnTo>
                  <a:pt x="105" y="885"/>
                </a:lnTo>
                <a:lnTo>
                  <a:pt x="112" y="888"/>
                </a:lnTo>
                <a:lnTo>
                  <a:pt x="118" y="890"/>
                </a:lnTo>
                <a:lnTo>
                  <a:pt x="118" y="890"/>
                </a:lnTo>
                <a:lnTo>
                  <a:pt x="123" y="890"/>
                </a:lnTo>
                <a:lnTo>
                  <a:pt x="129" y="890"/>
                </a:lnTo>
                <a:lnTo>
                  <a:pt x="136" y="887"/>
                </a:lnTo>
                <a:lnTo>
                  <a:pt x="143" y="883"/>
                </a:lnTo>
                <a:lnTo>
                  <a:pt x="155" y="875"/>
                </a:lnTo>
                <a:lnTo>
                  <a:pt x="169" y="865"/>
                </a:lnTo>
                <a:lnTo>
                  <a:pt x="182" y="854"/>
                </a:lnTo>
                <a:lnTo>
                  <a:pt x="190" y="845"/>
                </a:lnTo>
                <a:lnTo>
                  <a:pt x="199" y="836"/>
                </a:lnTo>
                <a:lnTo>
                  <a:pt x="199" y="836"/>
                </a:lnTo>
                <a:lnTo>
                  <a:pt x="219" y="831"/>
                </a:lnTo>
                <a:lnTo>
                  <a:pt x="238" y="829"/>
                </a:lnTo>
                <a:lnTo>
                  <a:pt x="248" y="827"/>
                </a:lnTo>
                <a:lnTo>
                  <a:pt x="257" y="827"/>
                </a:lnTo>
                <a:lnTo>
                  <a:pt x="257" y="827"/>
                </a:lnTo>
                <a:lnTo>
                  <a:pt x="277" y="829"/>
                </a:lnTo>
                <a:lnTo>
                  <a:pt x="297" y="829"/>
                </a:lnTo>
                <a:lnTo>
                  <a:pt x="317" y="827"/>
                </a:lnTo>
                <a:lnTo>
                  <a:pt x="340" y="824"/>
                </a:lnTo>
                <a:lnTo>
                  <a:pt x="340" y="824"/>
                </a:lnTo>
                <a:lnTo>
                  <a:pt x="367" y="817"/>
                </a:lnTo>
                <a:lnTo>
                  <a:pt x="399" y="809"/>
                </a:lnTo>
                <a:lnTo>
                  <a:pt x="437" y="796"/>
                </a:lnTo>
                <a:lnTo>
                  <a:pt x="437" y="796"/>
                </a:lnTo>
                <a:lnTo>
                  <a:pt x="434" y="813"/>
                </a:lnTo>
                <a:lnTo>
                  <a:pt x="432" y="849"/>
                </a:lnTo>
                <a:lnTo>
                  <a:pt x="430" y="868"/>
                </a:lnTo>
                <a:lnTo>
                  <a:pt x="429" y="885"/>
                </a:lnTo>
                <a:lnTo>
                  <a:pt x="430" y="897"/>
                </a:lnTo>
                <a:lnTo>
                  <a:pt x="432" y="901"/>
                </a:lnTo>
                <a:lnTo>
                  <a:pt x="433" y="902"/>
                </a:lnTo>
                <a:lnTo>
                  <a:pt x="433" y="902"/>
                </a:lnTo>
                <a:lnTo>
                  <a:pt x="439" y="902"/>
                </a:lnTo>
                <a:lnTo>
                  <a:pt x="445" y="901"/>
                </a:lnTo>
                <a:lnTo>
                  <a:pt x="450" y="902"/>
                </a:lnTo>
                <a:lnTo>
                  <a:pt x="451" y="903"/>
                </a:lnTo>
                <a:lnTo>
                  <a:pt x="451" y="906"/>
                </a:lnTo>
                <a:lnTo>
                  <a:pt x="451" y="906"/>
                </a:lnTo>
                <a:lnTo>
                  <a:pt x="454" y="919"/>
                </a:lnTo>
                <a:lnTo>
                  <a:pt x="456" y="944"/>
                </a:lnTo>
                <a:lnTo>
                  <a:pt x="458" y="973"/>
                </a:lnTo>
                <a:lnTo>
                  <a:pt x="458" y="987"/>
                </a:lnTo>
                <a:lnTo>
                  <a:pt x="455" y="999"/>
                </a:lnTo>
                <a:lnTo>
                  <a:pt x="455" y="999"/>
                </a:lnTo>
                <a:lnTo>
                  <a:pt x="451" y="1019"/>
                </a:lnTo>
                <a:lnTo>
                  <a:pt x="449" y="1035"/>
                </a:lnTo>
                <a:lnTo>
                  <a:pt x="446" y="1046"/>
                </a:lnTo>
                <a:lnTo>
                  <a:pt x="444" y="1053"/>
                </a:lnTo>
                <a:lnTo>
                  <a:pt x="444" y="1053"/>
                </a:lnTo>
                <a:lnTo>
                  <a:pt x="444" y="1054"/>
                </a:lnTo>
                <a:lnTo>
                  <a:pt x="445" y="1055"/>
                </a:lnTo>
                <a:lnTo>
                  <a:pt x="450" y="1056"/>
                </a:lnTo>
                <a:lnTo>
                  <a:pt x="460" y="1057"/>
                </a:lnTo>
                <a:lnTo>
                  <a:pt x="460" y="1057"/>
                </a:lnTo>
                <a:lnTo>
                  <a:pt x="461" y="1140"/>
                </a:lnTo>
                <a:lnTo>
                  <a:pt x="461" y="1202"/>
                </a:lnTo>
                <a:lnTo>
                  <a:pt x="461" y="1225"/>
                </a:lnTo>
                <a:lnTo>
                  <a:pt x="460" y="1239"/>
                </a:lnTo>
                <a:lnTo>
                  <a:pt x="460" y="1239"/>
                </a:lnTo>
                <a:lnTo>
                  <a:pt x="458" y="1255"/>
                </a:lnTo>
                <a:lnTo>
                  <a:pt x="456" y="1285"/>
                </a:lnTo>
                <a:lnTo>
                  <a:pt x="456" y="1365"/>
                </a:lnTo>
                <a:lnTo>
                  <a:pt x="455" y="1473"/>
                </a:lnTo>
                <a:lnTo>
                  <a:pt x="475" y="1612"/>
                </a:lnTo>
                <a:lnTo>
                  <a:pt x="475" y="1612"/>
                </a:lnTo>
                <a:lnTo>
                  <a:pt x="465" y="1607"/>
                </a:lnTo>
                <a:lnTo>
                  <a:pt x="455" y="1603"/>
                </a:lnTo>
                <a:lnTo>
                  <a:pt x="444" y="1601"/>
                </a:lnTo>
                <a:lnTo>
                  <a:pt x="433" y="1600"/>
                </a:lnTo>
                <a:lnTo>
                  <a:pt x="427" y="1600"/>
                </a:lnTo>
                <a:lnTo>
                  <a:pt x="422" y="1601"/>
                </a:lnTo>
                <a:lnTo>
                  <a:pt x="418" y="1603"/>
                </a:lnTo>
                <a:lnTo>
                  <a:pt x="414" y="1607"/>
                </a:lnTo>
                <a:lnTo>
                  <a:pt x="410" y="1613"/>
                </a:lnTo>
                <a:lnTo>
                  <a:pt x="409" y="1620"/>
                </a:lnTo>
                <a:lnTo>
                  <a:pt x="409" y="1620"/>
                </a:lnTo>
                <a:lnTo>
                  <a:pt x="409" y="1628"/>
                </a:lnTo>
                <a:lnTo>
                  <a:pt x="410" y="1636"/>
                </a:lnTo>
                <a:lnTo>
                  <a:pt x="414" y="1644"/>
                </a:lnTo>
                <a:lnTo>
                  <a:pt x="418" y="1653"/>
                </a:lnTo>
                <a:lnTo>
                  <a:pt x="424" y="1662"/>
                </a:lnTo>
                <a:lnTo>
                  <a:pt x="430" y="1672"/>
                </a:lnTo>
                <a:lnTo>
                  <a:pt x="445" y="1688"/>
                </a:lnTo>
                <a:lnTo>
                  <a:pt x="460" y="1704"/>
                </a:lnTo>
                <a:lnTo>
                  <a:pt x="474" y="1718"/>
                </a:lnTo>
                <a:lnTo>
                  <a:pt x="485" y="1729"/>
                </a:lnTo>
                <a:lnTo>
                  <a:pt x="491" y="1736"/>
                </a:lnTo>
                <a:lnTo>
                  <a:pt x="491" y="1736"/>
                </a:lnTo>
                <a:lnTo>
                  <a:pt x="497" y="1748"/>
                </a:lnTo>
                <a:lnTo>
                  <a:pt x="507" y="1758"/>
                </a:lnTo>
                <a:lnTo>
                  <a:pt x="512" y="1763"/>
                </a:lnTo>
                <a:lnTo>
                  <a:pt x="517" y="1765"/>
                </a:lnTo>
                <a:lnTo>
                  <a:pt x="524" y="1768"/>
                </a:lnTo>
                <a:lnTo>
                  <a:pt x="530" y="1768"/>
                </a:lnTo>
                <a:lnTo>
                  <a:pt x="530" y="1768"/>
                </a:lnTo>
                <a:lnTo>
                  <a:pt x="543" y="1765"/>
                </a:lnTo>
                <a:lnTo>
                  <a:pt x="560" y="1763"/>
                </a:lnTo>
                <a:lnTo>
                  <a:pt x="566" y="1761"/>
                </a:lnTo>
                <a:lnTo>
                  <a:pt x="572" y="1759"/>
                </a:lnTo>
                <a:lnTo>
                  <a:pt x="577" y="1755"/>
                </a:lnTo>
                <a:lnTo>
                  <a:pt x="580" y="1751"/>
                </a:lnTo>
                <a:lnTo>
                  <a:pt x="580" y="1751"/>
                </a:lnTo>
                <a:lnTo>
                  <a:pt x="588" y="1735"/>
                </a:lnTo>
                <a:lnTo>
                  <a:pt x="591" y="1725"/>
                </a:lnTo>
                <a:lnTo>
                  <a:pt x="592" y="1719"/>
                </a:lnTo>
                <a:lnTo>
                  <a:pt x="592" y="1713"/>
                </a:lnTo>
                <a:lnTo>
                  <a:pt x="592" y="1713"/>
                </a:lnTo>
                <a:lnTo>
                  <a:pt x="589" y="1690"/>
                </a:lnTo>
                <a:lnTo>
                  <a:pt x="588" y="1639"/>
                </a:lnTo>
                <a:lnTo>
                  <a:pt x="588" y="1639"/>
                </a:lnTo>
                <a:lnTo>
                  <a:pt x="587" y="1608"/>
                </a:lnTo>
                <a:lnTo>
                  <a:pt x="587" y="1586"/>
                </a:lnTo>
                <a:lnTo>
                  <a:pt x="587" y="1557"/>
                </a:lnTo>
                <a:lnTo>
                  <a:pt x="583" y="1504"/>
                </a:lnTo>
                <a:lnTo>
                  <a:pt x="583" y="1504"/>
                </a:lnTo>
                <a:lnTo>
                  <a:pt x="572" y="1336"/>
                </a:lnTo>
                <a:lnTo>
                  <a:pt x="572" y="1336"/>
                </a:lnTo>
                <a:lnTo>
                  <a:pt x="621" y="1213"/>
                </a:lnTo>
                <a:lnTo>
                  <a:pt x="654" y="1127"/>
                </a:lnTo>
                <a:lnTo>
                  <a:pt x="669" y="1089"/>
                </a:lnTo>
                <a:lnTo>
                  <a:pt x="669" y="1089"/>
                </a:lnTo>
                <a:lnTo>
                  <a:pt x="670" y="1087"/>
                </a:lnTo>
                <a:lnTo>
                  <a:pt x="672" y="1087"/>
                </a:lnTo>
                <a:lnTo>
                  <a:pt x="678" y="1089"/>
                </a:lnTo>
                <a:lnTo>
                  <a:pt x="689" y="1092"/>
                </a:lnTo>
                <a:lnTo>
                  <a:pt x="689" y="1092"/>
                </a:lnTo>
                <a:lnTo>
                  <a:pt x="710" y="1094"/>
                </a:lnTo>
                <a:lnTo>
                  <a:pt x="728" y="1096"/>
                </a:lnTo>
                <a:lnTo>
                  <a:pt x="728" y="1096"/>
                </a:lnTo>
                <a:lnTo>
                  <a:pt x="802" y="1157"/>
                </a:lnTo>
                <a:lnTo>
                  <a:pt x="858" y="1204"/>
                </a:lnTo>
                <a:lnTo>
                  <a:pt x="894" y="1235"/>
                </a:lnTo>
                <a:lnTo>
                  <a:pt x="894" y="1235"/>
                </a:lnTo>
                <a:lnTo>
                  <a:pt x="921" y="1260"/>
                </a:lnTo>
                <a:lnTo>
                  <a:pt x="939" y="1278"/>
                </a:lnTo>
                <a:lnTo>
                  <a:pt x="959" y="1294"/>
                </a:lnTo>
                <a:lnTo>
                  <a:pt x="980" y="1310"/>
                </a:lnTo>
                <a:lnTo>
                  <a:pt x="1002" y="1324"/>
                </a:lnTo>
                <a:lnTo>
                  <a:pt x="1012" y="1329"/>
                </a:lnTo>
                <a:lnTo>
                  <a:pt x="1022" y="1334"/>
                </a:lnTo>
                <a:lnTo>
                  <a:pt x="1032" y="1336"/>
                </a:lnTo>
                <a:lnTo>
                  <a:pt x="1042" y="1336"/>
                </a:lnTo>
                <a:lnTo>
                  <a:pt x="1042" y="1336"/>
                </a:lnTo>
                <a:lnTo>
                  <a:pt x="1081" y="1335"/>
                </a:lnTo>
                <a:lnTo>
                  <a:pt x="1117" y="1332"/>
                </a:lnTo>
                <a:lnTo>
                  <a:pt x="1155" y="1329"/>
                </a:lnTo>
                <a:lnTo>
                  <a:pt x="1155" y="1329"/>
                </a:lnTo>
                <a:lnTo>
                  <a:pt x="1181" y="1380"/>
                </a:lnTo>
                <a:lnTo>
                  <a:pt x="1181" y="1380"/>
                </a:lnTo>
                <a:lnTo>
                  <a:pt x="1183" y="1385"/>
                </a:lnTo>
                <a:lnTo>
                  <a:pt x="1184" y="1394"/>
                </a:lnTo>
                <a:lnTo>
                  <a:pt x="1186" y="1409"/>
                </a:lnTo>
                <a:lnTo>
                  <a:pt x="1190" y="1424"/>
                </a:lnTo>
                <a:lnTo>
                  <a:pt x="1195" y="1439"/>
                </a:lnTo>
                <a:lnTo>
                  <a:pt x="1199" y="1447"/>
                </a:lnTo>
                <a:lnTo>
                  <a:pt x="1204" y="1453"/>
                </a:lnTo>
                <a:lnTo>
                  <a:pt x="1209" y="1458"/>
                </a:lnTo>
                <a:lnTo>
                  <a:pt x="1214" y="1462"/>
                </a:lnTo>
                <a:lnTo>
                  <a:pt x="1221" y="1464"/>
                </a:lnTo>
                <a:lnTo>
                  <a:pt x="1229" y="1464"/>
                </a:lnTo>
                <a:lnTo>
                  <a:pt x="1229" y="1464"/>
                </a:lnTo>
                <a:lnTo>
                  <a:pt x="1236" y="1463"/>
                </a:lnTo>
                <a:lnTo>
                  <a:pt x="1244" y="1459"/>
                </a:lnTo>
                <a:lnTo>
                  <a:pt x="1249" y="1453"/>
                </a:lnTo>
                <a:lnTo>
                  <a:pt x="1255" y="1445"/>
                </a:lnTo>
                <a:lnTo>
                  <a:pt x="1258" y="1436"/>
                </a:lnTo>
                <a:lnTo>
                  <a:pt x="1262" y="1424"/>
                </a:lnTo>
                <a:lnTo>
                  <a:pt x="1268" y="1399"/>
                </a:lnTo>
                <a:lnTo>
                  <a:pt x="1273" y="1372"/>
                </a:lnTo>
                <a:lnTo>
                  <a:pt x="1277" y="1346"/>
                </a:lnTo>
                <a:lnTo>
                  <a:pt x="1280" y="1321"/>
                </a:lnTo>
                <a:lnTo>
                  <a:pt x="1283" y="1301"/>
                </a:lnTo>
                <a:lnTo>
                  <a:pt x="1283" y="1301"/>
                </a:lnTo>
                <a:lnTo>
                  <a:pt x="1286" y="1285"/>
                </a:lnTo>
                <a:lnTo>
                  <a:pt x="1287" y="1270"/>
                </a:lnTo>
                <a:lnTo>
                  <a:pt x="1287" y="1258"/>
                </a:lnTo>
                <a:lnTo>
                  <a:pt x="1286" y="1245"/>
                </a:lnTo>
                <a:lnTo>
                  <a:pt x="1285" y="1235"/>
                </a:lnTo>
                <a:lnTo>
                  <a:pt x="1282" y="1228"/>
                </a:lnTo>
                <a:lnTo>
                  <a:pt x="1278" y="1220"/>
                </a:lnTo>
                <a:lnTo>
                  <a:pt x="1275" y="1217"/>
                </a:lnTo>
                <a:lnTo>
                  <a:pt x="1275" y="1217"/>
                </a:lnTo>
                <a:lnTo>
                  <a:pt x="1266" y="1209"/>
                </a:lnTo>
                <a:lnTo>
                  <a:pt x="1257" y="1204"/>
                </a:lnTo>
                <a:lnTo>
                  <a:pt x="1247" y="1202"/>
                </a:lnTo>
                <a:lnTo>
                  <a:pt x="1236" y="1200"/>
                </a:lnTo>
                <a:lnTo>
                  <a:pt x="1236" y="1200"/>
                </a:lnTo>
                <a:lnTo>
                  <a:pt x="1215" y="1202"/>
                </a:lnTo>
                <a:lnTo>
                  <a:pt x="1206" y="1203"/>
                </a:lnTo>
                <a:lnTo>
                  <a:pt x="1201" y="1204"/>
                </a:lnTo>
                <a:lnTo>
                  <a:pt x="1201" y="1204"/>
                </a:lnTo>
                <a:lnTo>
                  <a:pt x="1191" y="1212"/>
                </a:lnTo>
                <a:lnTo>
                  <a:pt x="1185" y="1214"/>
                </a:lnTo>
                <a:lnTo>
                  <a:pt x="1181" y="1217"/>
                </a:lnTo>
                <a:lnTo>
                  <a:pt x="1181" y="1217"/>
                </a:lnTo>
                <a:lnTo>
                  <a:pt x="1179" y="1218"/>
                </a:lnTo>
                <a:lnTo>
                  <a:pt x="1173" y="1220"/>
                </a:lnTo>
                <a:lnTo>
                  <a:pt x="1165" y="1223"/>
                </a:lnTo>
                <a:lnTo>
                  <a:pt x="1160" y="1224"/>
                </a:lnTo>
                <a:lnTo>
                  <a:pt x="1155" y="1224"/>
                </a:lnTo>
                <a:lnTo>
                  <a:pt x="1155" y="1224"/>
                </a:lnTo>
                <a:lnTo>
                  <a:pt x="1112" y="1224"/>
                </a:lnTo>
                <a:lnTo>
                  <a:pt x="1081" y="1224"/>
                </a:lnTo>
                <a:lnTo>
                  <a:pt x="1081" y="1224"/>
                </a:lnTo>
                <a:lnTo>
                  <a:pt x="1004" y="1092"/>
                </a:lnTo>
                <a:lnTo>
                  <a:pt x="1004" y="1092"/>
                </a:lnTo>
                <a:lnTo>
                  <a:pt x="996" y="1079"/>
                </a:lnTo>
                <a:lnTo>
                  <a:pt x="990" y="1064"/>
                </a:lnTo>
                <a:lnTo>
                  <a:pt x="984" y="1051"/>
                </a:lnTo>
                <a:lnTo>
                  <a:pt x="980" y="1045"/>
                </a:lnTo>
                <a:lnTo>
                  <a:pt x="980" y="1045"/>
                </a:lnTo>
                <a:lnTo>
                  <a:pt x="980" y="1044"/>
                </a:lnTo>
                <a:lnTo>
                  <a:pt x="980" y="1041"/>
                </a:lnTo>
                <a:lnTo>
                  <a:pt x="982" y="1035"/>
                </a:lnTo>
                <a:lnTo>
                  <a:pt x="987" y="1026"/>
                </a:lnTo>
                <a:lnTo>
                  <a:pt x="987" y="1026"/>
                </a:lnTo>
                <a:lnTo>
                  <a:pt x="966" y="988"/>
                </a:lnTo>
                <a:lnTo>
                  <a:pt x="949" y="960"/>
                </a:lnTo>
                <a:lnTo>
                  <a:pt x="943" y="949"/>
                </a:lnTo>
                <a:lnTo>
                  <a:pt x="938" y="944"/>
                </a:lnTo>
                <a:lnTo>
                  <a:pt x="938" y="944"/>
                </a:lnTo>
                <a:lnTo>
                  <a:pt x="930" y="938"/>
                </a:lnTo>
                <a:lnTo>
                  <a:pt x="919" y="926"/>
                </a:lnTo>
                <a:lnTo>
                  <a:pt x="887" y="891"/>
                </a:lnTo>
                <a:lnTo>
                  <a:pt x="844" y="844"/>
                </a:lnTo>
                <a:lnTo>
                  <a:pt x="844" y="844"/>
                </a:lnTo>
                <a:lnTo>
                  <a:pt x="851" y="835"/>
                </a:lnTo>
                <a:lnTo>
                  <a:pt x="854" y="826"/>
                </a:lnTo>
                <a:lnTo>
                  <a:pt x="856" y="822"/>
                </a:lnTo>
                <a:lnTo>
                  <a:pt x="856" y="820"/>
                </a:lnTo>
                <a:lnTo>
                  <a:pt x="856" y="820"/>
                </a:lnTo>
                <a:lnTo>
                  <a:pt x="854" y="817"/>
                </a:lnTo>
                <a:lnTo>
                  <a:pt x="852" y="813"/>
                </a:lnTo>
                <a:lnTo>
                  <a:pt x="842" y="803"/>
                </a:lnTo>
                <a:lnTo>
                  <a:pt x="832" y="790"/>
                </a:lnTo>
                <a:lnTo>
                  <a:pt x="828" y="784"/>
                </a:lnTo>
                <a:lnTo>
                  <a:pt x="825" y="778"/>
                </a:lnTo>
                <a:lnTo>
                  <a:pt x="825" y="778"/>
                </a:lnTo>
                <a:lnTo>
                  <a:pt x="822" y="773"/>
                </a:lnTo>
                <a:lnTo>
                  <a:pt x="821" y="770"/>
                </a:lnTo>
                <a:lnTo>
                  <a:pt x="817" y="766"/>
                </a:lnTo>
                <a:lnTo>
                  <a:pt x="813" y="755"/>
                </a:lnTo>
                <a:lnTo>
                  <a:pt x="805" y="727"/>
                </a:lnTo>
                <a:lnTo>
                  <a:pt x="805" y="727"/>
                </a:lnTo>
                <a:lnTo>
                  <a:pt x="797" y="692"/>
                </a:lnTo>
                <a:lnTo>
                  <a:pt x="792" y="668"/>
                </a:lnTo>
                <a:lnTo>
                  <a:pt x="790" y="655"/>
                </a:lnTo>
                <a:lnTo>
                  <a:pt x="790" y="650"/>
                </a:lnTo>
                <a:lnTo>
                  <a:pt x="790" y="650"/>
                </a:lnTo>
                <a:lnTo>
                  <a:pt x="783" y="559"/>
                </a:lnTo>
                <a:lnTo>
                  <a:pt x="778" y="490"/>
                </a:lnTo>
                <a:lnTo>
                  <a:pt x="775" y="443"/>
                </a:lnTo>
                <a:lnTo>
                  <a:pt x="775" y="443"/>
                </a:lnTo>
                <a:lnTo>
                  <a:pt x="774" y="432"/>
                </a:lnTo>
                <a:lnTo>
                  <a:pt x="772" y="425"/>
                </a:lnTo>
                <a:lnTo>
                  <a:pt x="774" y="415"/>
                </a:lnTo>
                <a:lnTo>
                  <a:pt x="772" y="411"/>
                </a:lnTo>
                <a:lnTo>
                  <a:pt x="771" y="406"/>
                </a:lnTo>
                <a:lnTo>
                  <a:pt x="762" y="393"/>
                </a:lnTo>
                <a:lnTo>
                  <a:pt x="762" y="393"/>
                </a:lnTo>
                <a:lnTo>
                  <a:pt x="744" y="366"/>
                </a:lnTo>
                <a:lnTo>
                  <a:pt x="721" y="330"/>
                </a:lnTo>
                <a:lnTo>
                  <a:pt x="693" y="284"/>
                </a:lnTo>
                <a:lnTo>
                  <a:pt x="693" y="284"/>
                </a:lnTo>
                <a:lnTo>
                  <a:pt x="699" y="267"/>
                </a:lnTo>
                <a:lnTo>
                  <a:pt x="708" y="245"/>
                </a:lnTo>
                <a:lnTo>
                  <a:pt x="708" y="245"/>
                </a:lnTo>
                <a:lnTo>
                  <a:pt x="710" y="238"/>
                </a:lnTo>
                <a:lnTo>
                  <a:pt x="713" y="223"/>
                </a:lnTo>
                <a:lnTo>
                  <a:pt x="716" y="187"/>
                </a:lnTo>
                <a:lnTo>
                  <a:pt x="716" y="187"/>
                </a:lnTo>
                <a:lnTo>
                  <a:pt x="718" y="171"/>
                </a:lnTo>
                <a:lnTo>
                  <a:pt x="721" y="155"/>
                </a:lnTo>
                <a:lnTo>
                  <a:pt x="723" y="139"/>
                </a:lnTo>
                <a:lnTo>
                  <a:pt x="721" y="132"/>
                </a:lnTo>
                <a:lnTo>
                  <a:pt x="720" y="125"/>
                </a:lnTo>
                <a:lnTo>
                  <a:pt x="720" y="125"/>
                </a:lnTo>
                <a:lnTo>
                  <a:pt x="716" y="112"/>
                </a:lnTo>
                <a:lnTo>
                  <a:pt x="714" y="100"/>
                </a:lnTo>
                <a:lnTo>
                  <a:pt x="711" y="89"/>
                </a:lnTo>
                <a:lnTo>
                  <a:pt x="708" y="79"/>
                </a:lnTo>
                <a:lnTo>
                  <a:pt x="708" y="79"/>
                </a:lnTo>
                <a:lnTo>
                  <a:pt x="706" y="71"/>
                </a:lnTo>
                <a:lnTo>
                  <a:pt x="708" y="65"/>
                </a:lnTo>
                <a:lnTo>
                  <a:pt x="708" y="60"/>
                </a:lnTo>
                <a:lnTo>
                  <a:pt x="706" y="58"/>
                </a:lnTo>
                <a:lnTo>
                  <a:pt x="704" y="55"/>
                </a:lnTo>
                <a:lnTo>
                  <a:pt x="704" y="55"/>
                </a:lnTo>
                <a:lnTo>
                  <a:pt x="694" y="42"/>
                </a:lnTo>
                <a:lnTo>
                  <a:pt x="689" y="35"/>
                </a:lnTo>
                <a:lnTo>
                  <a:pt x="685" y="32"/>
                </a:lnTo>
                <a:lnTo>
                  <a:pt x="685" y="32"/>
                </a:lnTo>
                <a:lnTo>
                  <a:pt x="681" y="32"/>
                </a:lnTo>
                <a:lnTo>
                  <a:pt x="680" y="32"/>
                </a:lnTo>
                <a:lnTo>
                  <a:pt x="677" y="28"/>
                </a:lnTo>
                <a:lnTo>
                  <a:pt x="677" y="28"/>
                </a:lnTo>
                <a:lnTo>
                  <a:pt x="674" y="23"/>
                </a:lnTo>
                <a:lnTo>
                  <a:pt x="670" y="17"/>
                </a:lnTo>
                <a:lnTo>
                  <a:pt x="667" y="12"/>
                </a:lnTo>
                <a:lnTo>
                  <a:pt x="664" y="9"/>
                </a:lnTo>
                <a:lnTo>
                  <a:pt x="662" y="9"/>
                </a:lnTo>
                <a:lnTo>
                  <a:pt x="662" y="9"/>
                </a:lnTo>
                <a:lnTo>
                  <a:pt x="653" y="5"/>
                </a:lnTo>
                <a:lnTo>
                  <a:pt x="649" y="4"/>
                </a:lnTo>
                <a:lnTo>
                  <a:pt x="645" y="4"/>
                </a:lnTo>
                <a:lnTo>
                  <a:pt x="645" y="4"/>
                </a:lnTo>
                <a:lnTo>
                  <a:pt x="639" y="5"/>
                </a:lnTo>
                <a:lnTo>
                  <a:pt x="631" y="4"/>
                </a:lnTo>
                <a:lnTo>
                  <a:pt x="631" y="4"/>
                </a:lnTo>
                <a:lnTo>
                  <a:pt x="614" y="3"/>
                </a:lnTo>
                <a:lnTo>
                  <a:pt x="603" y="0"/>
                </a:lnTo>
                <a:lnTo>
                  <a:pt x="588" y="0"/>
                </a:lnTo>
                <a:lnTo>
                  <a:pt x="588" y="0"/>
                </a:lnTo>
                <a:lnTo>
                  <a:pt x="586" y="0"/>
                </a:lnTo>
                <a:lnTo>
                  <a:pt x="583" y="0"/>
                </a:lnTo>
                <a:lnTo>
                  <a:pt x="580" y="0"/>
                </a:lnTo>
                <a:lnTo>
                  <a:pt x="580" y="0"/>
                </a:lnTo>
                <a:lnTo>
                  <a:pt x="561" y="9"/>
                </a:lnTo>
                <a:lnTo>
                  <a:pt x="553" y="9"/>
                </a:lnTo>
                <a:lnTo>
                  <a:pt x="553" y="9"/>
                </a:lnTo>
                <a:lnTo>
                  <a:pt x="550" y="8"/>
                </a:lnTo>
                <a:lnTo>
                  <a:pt x="547" y="8"/>
                </a:lnTo>
                <a:lnTo>
                  <a:pt x="545" y="9"/>
                </a:lnTo>
                <a:lnTo>
                  <a:pt x="537" y="17"/>
                </a:lnTo>
                <a:close/>
                <a:moveTo>
                  <a:pt x="398" y="490"/>
                </a:moveTo>
                <a:lnTo>
                  <a:pt x="398" y="490"/>
                </a:lnTo>
                <a:lnTo>
                  <a:pt x="398" y="544"/>
                </a:lnTo>
                <a:lnTo>
                  <a:pt x="399" y="586"/>
                </a:lnTo>
                <a:lnTo>
                  <a:pt x="402" y="615"/>
                </a:lnTo>
                <a:lnTo>
                  <a:pt x="402" y="615"/>
                </a:lnTo>
                <a:lnTo>
                  <a:pt x="407" y="646"/>
                </a:lnTo>
                <a:lnTo>
                  <a:pt x="408" y="660"/>
                </a:lnTo>
                <a:lnTo>
                  <a:pt x="409" y="672"/>
                </a:lnTo>
                <a:lnTo>
                  <a:pt x="409" y="672"/>
                </a:lnTo>
                <a:lnTo>
                  <a:pt x="409" y="686"/>
                </a:lnTo>
                <a:lnTo>
                  <a:pt x="412" y="698"/>
                </a:lnTo>
                <a:lnTo>
                  <a:pt x="413" y="712"/>
                </a:lnTo>
                <a:lnTo>
                  <a:pt x="413" y="712"/>
                </a:lnTo>
                <a:lnTo>
                  <a:pt x="374" y="727"/>
                </a:lnTo>
                <a:lnTo>
                  <a:pt x="342" y="739"/>
                </a:lnTo>
                <a:lnTo>
                  <a:pt x="327" y="743"/>
                </a:lnTo>
                <a:lnTo>
                  <a:pt x="316" y="747"/>
                </a:lnTo>
                <a:lnTo>
                  <a:pt x="316" y="747"/>
                </a:lnTo>
                <a:lnTo>
                  <a:pt x="292" y="749"/>
                </a:lnTo>
                <a:lnTo>
                  <a:pt x="267" y="750"/>
                </a:lnTo>
                <a:lnTo>
                  <a:pt x="239" y="750"/>
                </a:lnTo>
                <a:lnTo>
                  <a:pt x="239" y="750"/>
                </a:lnTo>
                <a:lnTo>
                  <a:pt x="239" y="744"/>
                </a:lnTo>
                <a:lnTo>
                  <a:pt x="239" y="723"/>
                </a:lnTo>
                <a:lnTo>
                  <a:pt x="239" y="723"/>
                </a:lnTo>
                <a:lnTo>
                  <a:pt x="236" y="706"/>
                </a:lnTo>
                <a:lnTo>
                  <a:pt x="233" y="686"/>
                </a:lnTo>
                <a:lnTo>
                  <a:pt x="226" y="665"/>
                </a:lnTo>
                <a:lnTo>
                  <a:pt x="226" y="665"/>
                </a:lnTo>
                <a:lnTo>
                  <a:pt x="261" y="637"/>
                </a:lnTo>
                <a:lnTo>
                  <a:pt x="286" y="617"/>
                </a:lnTo>
                <a:lnTo>
                  <a:pt x="295" y="609"/>
                </a:lnTo>
                <a:lnTo>
                  <a:pt x="301" y="602"/>
                </a:lnTo>
                <a:lnTo>
                  <a:pt x="301" y="602"/>
                </a:lnTo>
                <a:lnTo>
                  <a:pt x="308" y="594"/>
                </a:lnTo>
                <a:lnTo>
                  <a:pt x="320" y="581"/>
                </a:lnTo>
                <a:lnTo>
                  <a:pt x="332" y="570"/>
                </a:lnTo>
                <a:lnTo>
                  <a:pt x="336" y="565"/>
                </a:lnTo>
                <a:lnTo>
                  <a:pt x="340" y="560"/>
                </a:lnTo>
                <a:lnTo>
                  <a:pt x="340" y="560"/>
                </a:lnTo>
                <a:lnTo>
                  <a:pt x="346" y="551"/>
                </a:lnTo>
                <a:lnTo>
                  <a:pt x="353" y="541"/>
                </a:lnTo>
                <a:lnTo>
                  <a:pt x="362" y="533"/>
                </a:lnTo>
                <a:lnTo>
                  <a:pt x="374" y="536"/>
                </a:lnTo>
                <a:lnTo>
                  <a:pt x="398" y="4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1A4ACAFF-4F49-4DA6-B14A-28B8362D805C}"/>
              </a:ext>
            </a:extLst>
          </p:cNvPr>
          <p:cNvSpPr>
            <a:spLocks/>
          </p:cNvSpPr>
          <p:nvPr/>
        </p:nvSpPr>
        <p:spPr bwMode="auto">
          <a:xfrm>
            <a:off x="632520" y="2798930"/>
            <a:ext cx="1177177" cy="1585746"/>
          </a:xfrm>
          <a:custGeom>
            <a:avLst/>
            <a:gdLst>
              <a:gd name="T0" fmla="*/ 614 w 1043"/>
              <a:gd name="T1" fmla="*/ 1 h 1405"/>
              <a:gd name="T2" fmla="*/ 589 w 1043"/>
              <a:gd name="T3" fmla="*/ 21 h 1405"/>
              <a:gd name="T4" fmla="*/ 574 w 1043"/>
              <a:gd name="T5" fmla="*/ 33 h 1405"/>
              <a:gd name="T6" fmla="*/ 557 w 1043"/>
              <a:gd name="T7" fmla="*/ 99 h 1405"/>
              <a:gd name="T8" fmla="*/ 559 w 1043"/>
              <a:gd name="T9" fmla="*/ 160 h 1405"/>
              <a:gd name="T10" fmla="*/ 559 w 1043"/>
              <a:gd name="T11" fmla="*/ 210 h 1405"/>
              <a:gd name="T12" fmla="*/ 477 w 1043"/>
              <a:gd name="T13" fmla="*/ 320 h 1405"/>
              <a:gd name="T14" fmla="*/ 419 w 1043"/>
              <a:gd name="T15" fmla="*/ 507 h 1405"/>
              <a:gd name="T16" fmla="*/ 345 w 1043"/>
              <a:gd name="T17" fmla="*/ 605 h 1405"/>
              <a:gd name="T18" fmla="*/ 301 w 1043"/>
              <a:gd name="T19" fmla="*/ 751 h 1405"/>
              <a:gd name="T20" fmla="*/ 340 w 1043"/>
              <a:gd name="T21" fmla="*/ 832 h 1405"/>
              <a:gd name="T22" fmla="*/ 375 w 1043"/>
              <a:gd name="T23" fmla="*/ 870 h 1405"/>
              <a:gd name="T24" fmla="*/ 375 w 1043"/>
              <a:gd name="T25" fmla="*/ 946 h 1405"/>
              <a:gd name="T26" fmla="*/ 191 w 1043"/>
              <a:gd name="T27" fmla="*/ 841 h 1405"/>
              <a:gd name="T28" fmla="*/ 144 w 1043"/>
              <a:gd name="T29" fmla="*/ 789 h 1405"/>
              <a:gd name="T30" fmla="*/ 52 w 1043"/>
              <a:gd name="T31" fmla="*/ 851 h 1405"/>
              <a:gd name="T32" fmla="*/ 0 w 1043"/>
              <a:gd name="T33" fmla="*/ 922 h 1405"/>
              <a:gd name="T34" fmla="*/ 38 w 1043"/>
              <a:gd name="T35" fmla="*/ 941 h 1405"/>
              <a:gd name="T36" fmla="*/ 132 w 1043"/>
              <a:gd name="T37" fmla="*/ 926 h 1405"/>
              <a:gd name="T38" fmla="*/ 270 w 1043"/>
              <a:gd name="T39" fmla="*/ 988 h 1405"/>
              <a:gd name="T40" fmla="*/ 400 w 1043"/>
              <a:gd name="T41" fmla="*/ 1067 h 1405"/>
              <a:gd name="T42" fmla="*/ 477 w 1043"/>
              <a:gd name="T43" fmla="*/ 1072 h 1405"/>
              <a:gd name="T44" fmla="*/ 503 w 1043"/>
              <a:gd name="T45" fmla="*/ 960 h 1405"/>
              <a:gd name="T46" fmla="*/ 641 w 1043"/>
              <a:gd name="T47" fmla="*/ 1206 h 1405"/>
              <a:gd name="T48" fmla="*/ 625 w 1043"/>
              <a:gd name="T49" fmla="*/ 1304 h 1405"/>
              <a:gd name="T50" fmla="*/ 629 w 1043"/>
              <a:gd name="T51" fmla="*/ 1354 h 1405"/>
              <a:gd name="T52" fmla="*/ 664 w 1043"/>
              <a:gd name="T53" fmla="*/ 1389 h 1405"/>
              <a:gd name="T54" fmla="*/ 823 w 1043"/>
              <a:gd name="T55" fmla="*/ 1400 h 1405"/>
              <a:gd name="T56" fmla="*/ 844 w 1043"/>
              <a:gd name="T57" fmla="*/ 1379 h 1405"/>
              <a:gd name="T58" fmla="*/ 771 w 1043"/>
              <a:gd name="T59" fmla="*/ 1335 h 1405"/>
              <a:gd name="T60" fmla="*/ 717 w 1043"/>
              <a:gd name="T61" fmla="*/ 1288 h 1405"/>
              <a:gd name="T62" fmla="*/ 751 w 1043"/>
              <a:gd name="T63" fmla="*/ 1064 h 1405"/>
              <a:gd name="T64" fmla="*/ 750 w 1043"/>
              <a:gd name="T65" fmla="*/ 962 h 1405"/>
              <a:gd name="T66" fmla="*/ 665 w 1043"/>
              <a:gd name="T67" fmla="*/ 814 h 1405"/>
              <a:gd name="T68" fmla="*/ 634 w 1043"/>
              <a:gd name="T69" fmla="*/ 743 h 1405"/>
              <a:gd name="T70" fmla="*/ 608 w 1043"/>
              <a:gd name="T71" fmla="*/ 671 h 1405"/>
              <a:gd name="T72" fmla="*/ 629 w 1043"/>
              <a:gd name="T73" fmla="*/ 558 h 1405"/>
              <a:gd name="T74" fmla="*/ 761 w 1043"/>
              <a:gd name="T75" fmla="*/ 478 h 1405"/>
              <a:gd name="T76" fmla="*/ 819 w 1043"/>
              <a:gd name="T77" fmla="*/ 498 h 1405"/>
              <a:gd name="T78" fmla="*/ 909 w 1043"/>
              <a:gd name="T79" fmla="*/ 394 h 1405"/>
              <a:gd name="T80" fmla="*/ 997 w 1043"/>
              <a:gd name="T81" fmla="*/ 370 h 1405"/>
              <a:gd name="T82" fmla="*/ 1033 w 1043"/>
              <a:gd name="T83" fmla="*/ 350 h 1405"/>
              <a:gd name="T84" fmla="*/ 1022 w 1043"/>
              <a:gd name="T85" fmla="*/ 230 h 1405"/>
              <a:gd name="T86" fmla="*/ 940 w 1043"/>
              <a:gd name="T87" fmla="*/ 170 h 1405"/>
              <a:gd name="T88" fmla="*/ 852 w 1043"/>
              <a:gd name="T89" fmla="*/ 176 h 1405"/>
              <a:gd name="T90" fmla="*/ 843 w 1043"/>
              <a:gd name="T91" fmla="*/ 274 h 1405"/>
              <a:gd name="T92" fmla="*/ 829 w 1043"/>
              <a:gd name="T93" fmla="*/ 354 h 1405"/>
              <a:gd name="T94" fmla="*/ 813 w 1043"/>
              <a:gd name="T95" fmla="*/ 389 h 1405"/>
              <a:gd name="T96" fmla="*/ 751 w 1043"/>
              <a:gd name="T97" fmla="*/ 314 h 1405"/>
              <a:gd name="T98" fmla="*/ 701 w 1043"/>
              <a:gd name="T99" fmla="*/ 250 h 1405"/>
              <a:gd name="T100" fmla="*/ 728 w 1043"/>
              <a:gd name="T101" fmla="*/ 210 h 1405"/>
              <a:gd name="T102" fmla="*/ 745 w 1043"/>
              <a:gd name="T103" fmla="*/ 165 h 1405"/>
              <a:gd name="T104" fmla="*/ 762 w 1043"/>
              <a:gd name="T105" fmla="*/ 145 h 1405"/>
              <a:gd name="T106" fmla="*/ 755 w 1043"/>
              <a:gd name="T107" fmla="*/ 103 h 1405"/>
              <a:gd name="T108" fmla="*/ 763 w 1043"/>
              <a:gd name="T109" fmla="*/ 54 h 1405"/>
              <a:gd name="T110" fmla="*/ 723 w 1043"/>
              <a:gd name="T111" fmla="*/ 6 h 1405"/>
              <a:gd name="T112" fmla="*/ 709 w 1043"/>
              <a:gd name="T113" fmla="*/ 17 h 1405"/>
              <a:gd name="T114" fmla="*/ 674 w 1043"/>
              <a:gd name="T115" fmla="*/ 6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43" h="1405">
                <a:moveTo>
                  <a:pt x="649" y="11"/>
                </a:moveTo>
                <a:lnTo>
                  <a:pt x="649" y="11"/>
                </a:lnTo>
                <a:lnTo>
                  <a:pt x="644" y="8"/>
                </a:lnTo>
                <a:lnTo>
                  <a:pt x="634" y="3"/>
                </a:lnTo>
                <a:lnTo>
                  <a:pt x="623" y="0"/>
                </a:lnTo>
                <a:lnTo>
                  <a:pt x="618" y="0"/>
                </a:lnTo>
                <a:lnTo>
                  <a:pt x="614" y="1"/>
                </a:lnTo>
                <a:lnTo>
                  <a:pt x="614" y="1"/>
                </a:lnTo>
                <a:lnTo>
                  <a:pt x="609" y="6"/>
                </a:lnTo>
                <a:lnTo>
                  <a:pt x="607" y="10"/>
                </a:lnTo>
                <a:lnTo>
                  <a:pt x="604" y="13"/>
                </a:lnTo>
                <a:lnTo>
                  <a:pt x="599" y="16"/>
                </a:lnTo>
                <a:lnTo>
                  <a:pt x="599" y="16"/>
                </a:lnTo>
                <a:lnTo>
                  <a:pt x="592" y="19"/>
                </a:lnTo>
                <a:lnTo>
                  <a:pt x="589" y="21"/>
                </a:lnTo>
                <a:lnTo>
                  <a:pt x="589" y="21"/>
                </a:lnTo>
                <a:lnTo>
                  <a:pt x="588" y="28"/>
                </a:lnTo>
                <a:lnTo>
                  <a:pt x="585" y="33"/>
                </a:lnTo>
                <a:lnTo>
                  <a:pt x="584" y="36"/>
                </a:lnTo>
                <a:lnTo>
                  <a:pt x="584" y="36"/>
                </a:lnTo>
                <a:lnTo>
                  <a:pt x="582" y="33"/>
                </a:lnTo>
                <a:lnTo>
                  <a:pt x="579" y="32"/>
                </a:lnTo>
                <a:lnTo>
                  <a:pt x="577" y="32"/>
                </a:lnTo>
                <a:lnTo>
                  <a:pt x="574" y="33"/>
                </a:lnTo>
                <a:lnTo>
                  <a:pt x="572" y="36"/>
                </a:lnTo>
                <a:lnTo>
                  <a:pt x="568" y="42"/>
                </a:lnTo>
                <a:lnTo>
                  <a:pt x="564" y="51"/>
                </a:lnTo>
                <a:lnTo>
                  <a:pt x="564" y="51"/>
                </a:lnTo>
                <a:lnTo>
                  <a:pt x="562" y="61"/>
                </a:lnTo>
                <a:lnTo>
                  <a:pt x="559" y="70"/>
                </a:lnTo>
                <a:lnTo>
                  <a:pt x="558" y="85"/>
                </a:lnTo>
                <a:lnTo>
                  <a:pt x="557" y="99"/>
                </a:lnTo>
                <a:lnTo>
                  <a:pt x="556" y="104"/>
                </a:lnTo>
                <a:lnTo>
                  <a:pt x="554" y="110"/>
                </a:lnTo>
                <a:lnTo>
                  <a:pt x="554" y="110"/>
                </a:lnTo>
                <a:lnTo>
                  <a:pt x="553" y="116"/>
                </a:lnTo>
                <a:lnTo>
                  <a:pt x="553" y="124"/>
                </a:lnTo>
                <a:lnTo>
                  <a:pt x="553" y="139"/>
                </a:lnTo>
                <a:lnTo>
                  <a:pt x="557" y="151"/>
                </a:lnTo>
                <a:lnTo>
                  <a:pt x="559" y="160"/>
                </a:lnTo>
                <a:lnTo>
                  <a:pt x="559" y="160"/>
                </a:lnTo>
                <a:lnTo>
                  <a:pt x="563" y="166"/>
                </a:lnTo>
                <a:lnTo>
                  <a:pt x="564" y="175"/>
                </a:lnTo>
                <a:lnTo>
                  <a:pt x="564" y="175"/>
                </a:lnTo>
                <a:lnTo>
                  <a:pt x="564" y="185"/>
                </a:lnTo>
                <a:lnTo>
                  <a:pt x="562" y="196"/>
                </a:lnTo>
                <a:lnTo>
                  <a:pt x="559" y="210"/>
                </a:lnTo>
                <a:lnTo>
                  <a:pt x="559" y="210"/>
                </a:lnTo>
                <a:lnTo>
                  <a:pt x="551" y="215"/>
                </a:lnTo>
                <a:lnTo>
                  <a:pt x="533" y="228"/>
                </a:lnTo>
                <a:lnTo>
                  <a:pt x="512" y="245"/>
                </a:lnTo>
                <a:lnTo>
                  <a:pt x="505" y="252"/>
                </a:lnTo>
                <a:lnTo>
                  <a:pt x="500" y="259"/>
                </a:lnTo>
                <a:lnTo>
                  <a:pt x="500" y="259"/>
                </a:lnTo>
                <a:lnTo>
                  <a:pt x="491" y="283"/>
                </a:lnTo>
                <a:lnTo>
                  <a:pt x="477" y="320"/>
                </a:lnTo>
                <a:lnTo>
                  <a:pt x="455" y="389"/>
                </a:lnTo>
                <a:lnTo>
                  <a:pt x="455" y="389"/>
                </a:lnTo>
                <a:lnTo>
                  <a:pt x="447" y="412"/>
                </a:lnTo>
                <a:lnTo>
                  <a:pt x="441" y="437"/>
                </a:lnTo>
                <a:lnTo>
                  <a:pt x="434" y="465"/>
                </a:lnTo>
                <a:lnTo>
                  <a:pt x="425" y="493"/>
                </a:lnTo>
                <a:lnTo>
                  <a:pt x="425" y="493"/>
                </a:lnTo>
                <a:lnTo>
                  <a:pt x="419" y="507"/>
                </a:lnTo>
                <a:lnTo>
                  <a:pt x="411" y="521"/>
                </a:lnTo>
                <a:lnTo>
                  <a:pt x="403" y="533"/>
                </a:lnTo>
                <a:lnTo>
                  <a:pt x="393" y="544"/>
                </a:lnTo>
                <a:lnTo>
                  <a:pt x="374" y="564"/>
                </a:lnTo>
                <a:lnTo>
                  <a:pt x="360" y="578"/>
                </a:lnTo>
                <a:lnTo>
                  <a:pt x="360" y="578"/>
                </a:lnTo>
                <a:lnTo>
                  <a:pt x="354" y="588"/>
                </a:lnTo>
                <a:lnTo>
                  <a:pt x="345" y="605"/>
                </a:lnTo>
                <a:lnTo>
                  <a:pt x="324" y="652"/>
                </a:lnTo>
                <a:lnTo>
                  <a:pt x="306" y="700"/>
                </a:lnTo>
                <a:lnTo>
                  <a:pt x="296" y="727"/>
                </a:lnTo>
                <a:lnTo>
                  <a:pt x="296" y="727"/>
                </a:lnTo>
                <a:lnTo>
                  <a:pt x="294" y="732"/>
                </a:lnTo>
                <a:lnTo>
                  <a:pt x="296" y="738"/>
                </a:lnTo>
                <a:lnTo>
                  <a:pt x="298" y="744"/>
                </a:lnTo>
                <a:lnTo>
                  <a:pt x="301" y="751"/>
                </a:lnTo>
                <a:lnTo>
                  <a:pt x="308" y="767"/>
                </a:lnTo>
                <a:lnTo>
                  <a:pt x="316" y="787"/>
                </a:lnTo>
                <a:lnTo>
                  <a:pt x="316" y="787"/>
                </a:lnTo>
                <a:lnTo>
                  <a:pt x="319" y="798"/>
                </a:lnTo>
                <a:lnTo>
                  <a:pt x="323" y="807"/>
                </a:lnTo>
                <a:lnTo>
                  <a:pt x="332" y="822"/>
                </a:lnTo>
                <a:lnTo>
                  <a:pt x="338" y="829"/>
                </a:lnTo>
                <a:lnTo>
                  <a:pt x="340" y="832"/>
                </a:lnTo>
                <a:lnTo>
                  <a:pt x="340" y="832"/>
                </a:lnTo>
                <a:lnTo>
                  <a:pt x="344" y="838"/>
                </a:lnTo>
                <a:lnTo>
                  <a:pt x="350" y="851"/>
                </a:lnTo>
                <a:lnTo>
                  <a:pt x="360" y="871"/>
                </a:lnTo>
                <a:lnTo>
                  <a:pt x="360" y="871"/>
                </a:lnTo>
                <a:lnTo>
                  <a:pt x="368" y="870"/>
                </a:lnTo>
                <a:lnTo>
                  <a:pt x="374" y="870"/>
                </a:lnTo>
                <a:lnTo>
                  <a:pt x="375" y="870"/>
                </a:lnTo>
                <a:lnTo>
                  <a:pt x="375" y="871"/>
                </a:lnTo>
                <a:lnTo>
                  <a:pt x="375" y="871"/>
                </a:lnTo>
                <a:lnTo>
                  <a:pt x="375" y="884"/>
                </a:lnTo>
                <a:lnTo>
                  <a:pt x="377" y="909"/>
                </a:lnTo>
                <a:lnTo>
                  <a:pt x="377" y="933"/>
                </a:lnTo>
                <a:lnTo>
                  <a:pt x="377" y="942"/>
                </a:lnTo>
                <a:lnTo>
                  <a:pt x="375" y="946"/>
                </a:lnTo>
                <a:lnTo>
                  <a:pt x="375" y="946"/>
                </a:lnTo>
                <a:lnTo>
                  <a:pt x="373" y="946"/>
                </a:lnTo>
                <a:lnTo>
                  <a:pt x="369" y="943"/>
                </a:lnTo>
                <a:lnTo>
                  <a:pt x="357" y="936"/>
                </a:lnTo>
                <a:lnTo>
                  <a:pt x="342" y="927"/>
                </a:lnTo>
                <a:lnTo>
                  <a:pt x="331" y="921"/>
                </a:lnTo>
                <a:lnTo>
                  <a:pt x="331" y="921"/>
                </a:lnTo>
                <a:lnTo>
                  <a:pt x="256" y="879"/>
                </a:lnTo>
                <a:lnTo>
                  <a:pt x="191" y="841"/>
                </a:lnTo>
                <a:lnTo>
                  <a:pt x="191" y="841"/>
                </a:lnTo>
                <a:lnTo>
                  <a:pt x="178" y="822"/>
                </a:lnTo>
                <a:lnTo>
                  <a:pt x="166" y="807"/>
                </a:lnTo>
                <a:lnTo>
                  <a:pt x="161" y="800"/>
                </a:lnTo>
                <a:lnTo>
                  <a:pt x="156" y="797"/>
                </a:lnTo>
                <a:lnTo>
                  <a:pt x="156" y="797"/>
                </a:lnTo>
                <a:lnTo>
                  <a:pt x="150" y="792"/>
                </a:lnTo>
                <a:lnTo>
                  <a:pt x="144" y="789"/>
                </a:lnTo>
                <a:lnTo>
                  <a:pt x="137" y="787"/>
                </a:lnTo>
                <a:lnTo>
                  <a:pt x="137" y="787"/>
                </a:lnTo>
                <a:lnTo>
                  <a:pt x="132" y="788"/>
                </a:lnTo>
                <a:lnTo>
                  <a:pt x="123" y="794"/>
                </a:lnTo>
                <a:lnTo>
                  <a:pt x="96" y="813"/>
                </a:lnTo>
                <a:lnTo>
                  <a:pt x="68" y="835"/>
                </a:lnTo>
                <a:lnTo>
                  <a:pt x="58" y="845"/>
                </a:lnTo>
                <a:lnTo>
                  <a:pt x="52" y="851"/>
                </a:lnTo>
                <a:lnTo>
                  <a:pt x="52" y="851"/>
                </a:lnTo>
                <a:lnTo>
                  <a:pt x="47" y="858"/>
                </a:lnTo>
                <a:lnTo>
                  <a:pt x="40" y="866"/>
                </a:lnTo>
                <a:lnTo>
                  <a:pt x="18" y="889"/>
                </a:lnTo>
                <a:lnTo>
                  <a:pt x="10" y="900"/>
                </a:lnTo>
                <a:lnTo>
                  <a:pt x="2" y="912"/>
                </a:lnTo>
                <a:lnTo>
                  <a:pt x="1" y="917"/>
                </a:lnTo>
                <a:lnTo>
                  <a:pt x="0" y="922"/>
                </a:lnTo>
                <a:lnTo>
                  <a:pt x="0" y="927"/>
                </a:lnTo>
                <a:lnTo>
                  <a:pt x="2" y="931"/>
                </a:lnTo>
                <a:lnTo>
                  <a:pt x="2" y="931"/>
                </a:lnTo>
                <a:lnTo>
                  <a:pt x="8" y="937"/>
                </a:lnTo>
                <a:lnTo>
                  <a:pt x="16" y="941"/>
                </a:lnTo>
                <a:lnTo>
                  <a:pt x="23" y="942"/>
                </a:lnTo>
                <a:lnTo>
                  <a:pt x="31" y="942"/>
                </a:lnTo>
                <a:lnTo>
                  <a:pt x="38" y="941"/>
                </a:lnTo>
                <a:lnTo>
                  <a:pt x="46" y="940"/>
                </a:lnTo>
                <a:lnTo>
                  <a:pt x="57" y="936"/>
                </a:lnTo>
                <a:lnTo>
                  <a:pt x="57" y="936"/>
                </a:lnTo>
                <a:lnTo>
                  <a:pt x="73" y="933"/>
                </a:lnTo>
                <a:lnTo>
                  <a:pt x="98" y="931"/>
                </a:lnTo>
                <a:lnTo>
                  <a:pt x="120" y="929"/>
                </a:lnTo>
                <a:lnTo>
                  <a:pt x="129" y="927"/>
                </a:lnTo>
                <a:lnTo>
                  <a:pt x="132" y="926"/>
                </a:lnTo>
                <a:lnTo>
                  <a:pt x="132" y="926"/>
                </a:lnTo>
                <a:lnTo>
                  <a:pt x="134" y="926"/>
                </a:lnTo>
                <a:lnTo>
                  <a:pt x="140" y="929"/>
                </a:lnTo>
                <a:lnTo>
                  <a:pt x="159" y="935"/>
                </a:lnTo>
                <a:lnTo>
                  <a:pt x="186" y="946"/>
                </a:lnTo>
                <a:lnTo>
                  <a:pt x="186" y="946"/>
                </a:lnTo>
                <a:lnTo>
                  <a:pt x="234" y="968"/>
                </a:lnTo>
                <a:lnTo>
                  <a:pt x="270" y="988"/>
                </a:lnTo>
                <a:lnTo>
                  <a:pt x="285" y="998"/>
                </a:lnTo>
                <a:lnTo>
                  <a:pt x="296" y="1006"/>
                </a:lnTo>
                <a:lnTo>
                  <a:pt x="296" y="1006"/>
                </a:lnTo>
                <a:lnTo>
                  <a:pt x="308" y="1014"/>
                </a:lnTo>
                <a:lnTo>
                  <a:pt x="327" y="1027"/>
                </a:lnTo>
                <a:lnTo>
                  <a:pt x="349" y="1040"/>
                </a:lnTo>
                <a:lnTo>
                  <a:pt x="375" y="1054"/>
                </a:lnTo>
                <a:lnTo>
                  <a:pt x="400" y="1067"/>
                </a:lnTo>
                <a:lnTo>
                  <a:pt x="423" y="1078"/>
                </a:lnTo>
                <a:lnTo>
                  <a:pt x="440" y="1084"/>
                </a:lnTo>
                <a:lnTo>
                  <a:pt x="446" y="1085"/>
                </a:lnTo>
                <a:lnTo>
                  <a:pt x="450" y="1085"/>
                </a:lnTo>
                <a:lnTo>
                  <a:pt x="450" y="1085"/>
                </a:lnTo>
                <a:lnTo>
                  <a:pt x="462" y="1081"/>
                </a:lnTo>
                <a:lnTo>
                  <a:pt x="472" y="1075"/>
                </a:lnTo>
                <a:lnTo>
                  <a:pt x="477" y="1072"/>
                </a:lnTo>
                <a:lnTo>
                  <a:pt x="482" y="1067"/>
                </a:lnTo>
                <a:lnTo>
                  <a:pt x="486" y="1062"/>
                </a:lnTo>
                <a:lnTo>
                  <a:pt x="490" y="1055"/>
                </a:lnTo>
                <a:lnTo>
                  <a:pt x="490" y="1055"/>
                </a:lnTo>
                <a:lnTo>
                  <a:pt x="493" y="1045"/>
                </a:lnTo>
                <a:lnTo>
                  <a:pt x="496" y="1032"/>
                </a:lnTo>
                <a:lnTo>
                  <a:pt x="501" y="996"/>
                </a:lnTo>
                <a:lnTo>
                  <a:pt x="503" y="960"/>
                </a:lnTo>
                <a:lnTo>
                  <a:pt x="505" y="936"/>
                </a:lnTo>
                <a:lnTo>
                  <a:pt x="505" y="901"/>
                </a:lnTo>
                <a:lnTo>
                  <a:pt x="510" y="881"/>
                </a:lnTo>
                <a:lnTo>
                  <a:pt x="539" y="896"/>
                </a:lnTo>
                <a:lnTo>
                  <a:pt x="644" y="996"/>
                </a:lnTo>
                <a:lnTo>
                  <a:pt x="644" y="1110"/>
                </a:lnTo>
                <a:lnTo>
                  <a:pt x="644" y="1110"/>
                </a:lnTo>
                <a:lnTo>
                  <a:pt x="641" y="1206"/>
                </a:lnTo>
                <a:lnTo>
                  <a:pt x="639" y="1279"/>
                </a:lnTo>
                <a:lnTo>
                  <a:pt x="639" y="1279"/>
                </a:lnTo>
                <a:lnTo>
                  <a:pt x="629" y="1304"/>
                </a:lnTo>
                <a:lnTo>
                  <a:pt x="629" y="1304"/>
                </a:lnTo>
                <a:lnTo>
                  <a:pt x="629" y="1304"/>
                </a:lnTo>
                <a:lnTo>
                  <a:pt x="628" y="1304"/>
                </a:lnTo>
                <a:lnTo>
                  <a:pt x="626" y="1304"/>
                </a:lnTo>
                <a:lnTo>
                  <a:pt x="625" y="1304"/>
                </a:lnTo>
                <a:lnTo>
                  <a:pt x="624" y="1307"/>
                </a:lnTo>
                <a:lnTo>
                  <a:pt x="624" y="1314"/>
                </a:lnTo>
                <a:lnTo>
                  <a:pt x="624" y="1314"/>
                </a:lnTo>
                <a:lnTo>
                  <a:pt x="623" y="1324"/>
                </a:lnTo>
                <a:lnTo>
                  <a:pt x="622" y="1330"/>
                </a:lnTo>
                <a:lnTo>
                  <a:pt x="622" y="1335"/>
                </a:lnTo>
                <a:lnTo>
                  <a:pt x="623" y="1339"/>
                </a:lnTo>
                <a:lnTo>
                  <a:pt x="629" y="1354"/>
                </a:lnTo>
                <a:lnTo>
                  <a:pt x="629" y="1354"/>
                </a:lnTo>
                <a:lnTo>
                  <a:pt x="638" y="1370"/>
                </a:lnTo>
                <a:lnTo>
                  <a:pt x="645" y="1380"/>
                </a:lnTo>
                <a:lnTo>
                  <a:pt x="650" y="1384"/>
                </a:lnTo>
                <a:lnTo>
                  <a:pt x="654" y="1386"/>
                </a:lnTo>
                <a:lnTo>
                  <a:pt x="659" y="1387"/>
                </a:lnTo>
                <a:lnTo>
                  <a:pt x="664" y="1389"/>
                </a:lnTo>
                <a:lnTo>
                  <a:pt x="664" y="1389"/>
                </a:lnTo>
                <a:lnTo>
                  <a:pt x="689" y="1392"/>
                </a:lnTo>
                <a:lnTo>
                  <a:pt x="732" y="1400"/>
                </a:lnTo>
                <a:lnTo>
                  <a:pt x="756" y="1402"/>
                </a:lnTo>
                <a:lnTo>
                  <a:pt x="777" y="1405"/>
                </a:lnTo>
                <a:lnTo>
                  <a:pt x="796" y="1405"/>
                </a:lnTo>
                <a:lnTo>
                  <a:pt x="808" y="1404"/>
                </a:lnTo>
                <a:lnTo>
                  <a:pt x="808" y="1404"/>
                </a:lnTo>
                <a:lnTo>
                  <a:pt x="823" y="1400"/>
                </a:lnTo>
                <a:lnTo>
                  <a:pt x="832" y="1399"/>
                </a:lnTo>
                <a:lnTo>
                  <a:pt x="834" y="1397"/>
                </a:lnTo>
                <a:lnTo>
                  <a:pt x="835" y="1395"/>
                </a:lnTo>
                <a:lnTo>
                  <a:pt x="838" y="1389"/>
                </a:lnTo>
                <a:lnTo>
                  <a:pt x="838" y="1389"/>
                </a:lnTo>
                <a:lnTo>
                  <a:pt x="839" y="1385"/>
                </a:lnTo>
                <a:lnTo>
                  <a:pt x="842" y="1381"/>
                </a:lnTo>
                <a:lnTo>
                  <a:pt x="844" y="1379"/>
                </a:lnTo>
                <a:lnTo>
                  <a:pt x="845" y="1377"/>
                </a:lnTo>
                <a:lnTo>
                  <a:pt x="844" y="1374"/>
                </a:lnTo>
                <a:lnTo>
                  <a:pt x="840" y="1371"/>
                </a:lnTo>
                <a:lnTo>
                  <a:pt x="832" y="1366"/>
                </a:lnTo>
                <a:lnTo>
                  <a:pt x="818" y="1359"/>
                </a:lnTo>
                <a:lnTo>
                  <a:pt x="818" y="1359"/>
                </a:lnTo>
                <a:lnTo>
                  <a:pt x="791" y="1345"/>
                </a:lnTo>
                <a:lnTo>
                  <a:pt x="771" y="1335"/>
                </a:lnTo>
                <a:lnTo>
                  <a:pt x="757" y="1326"/>
                </a:lnTo>
                <a:lnTo>
                  <a:pt x="748" y="1319"/>
                </a:lnTo>
                <a:lnTo>
                  <a:pt x="748" y="1319"/>
                </a:lnTo>
                <a:lnTo>
                  <a:pt x="735" y="1304"/>
                </a:lnTo>
                <a:lnTo>
                  <a:pt x="723" y="1294"/>
                </a:lnTo>
                <a:lnTo>
                  <a:pt x="723" y="1294"/>
                </a:lnTo>
                <a:lnTo>
                  <a:pt x="720" y="1292"/>
                </a:lnTo>
                <a:lnTo>
                  <a:pt x="717" y="1288"/>
                </a:lnTo>
                <a:lnTo>
                  <a:pt x="716" y="1282"/>
                </a:lnTo>
                <a:lnTo>
                  <a:pt x="714" y="1274"/>
                </a:lnTo>
                <a:lnTo>
                  <a:pt x="714" y="1274"/>
                </a:lnTo>
                <a:lnTo>
                  <a:pt x="715" y="1262"/>
                </a:lnTo>
                <a:lnTo>
                  <a:pt x="719" y="1238"/>
                </a:lnTo>
                <a:lnTo>
                  <a:pt x="732" y="1167"/>
                </a:lnTo>
                <a:lnTo>
                  <a:pt x="746" y="1094"/>
                </a:lnTo>
                <a:lnTo>
                  <a:pt x="751" y="1064"/>
                </a:lnTo>
                <a:lnTo>
                  <a:pt x="753" y="1045"/>
                </a:lnTo>
                <a:lnTo>
                  <a:pt x="753" y="1045"/>
                </a:lnTo>
                <a:lnTo>
                  <a:pt x="757" y="1003"/>
                </a:lnTo>
                <a:lnTo>
                  <a:pt x="756" y="986"/>
                </a:lnTo>
                <a:lnTo>
                  <a:pt x="756" y="978"/>
                </a:lnTo>
                <a:lnTo>
                  <a:pt x="753" y="971"/>
                </a:lnTo>
                <a:lnTo>
                  <a:pt x="753" y="971"/>
                </a:lnTo>
                <a:lnTo>
                  <a:pt x="750" y="962"/>
                </a:lnTo>
                <a:lnTo>
                  <a:pt x="746" y="953"/>
                </a:lnTo>
                <a:lnTo>
                  <a:pt x="735" y="935"/>
                </a:lnTo>
                <a:lnTo>
                  <a:pt x="725" y="917"/>
                </a:lnTo>
                <a:lnTo>
                  <a:pt x="719" y="906"/>
                </a:lnTo>
                <a:lnTo>
                  <a:pt x="719" y="906"/>
                </a:lnTo>
                <a:lnTo>
                  <a:pt x="707" y="886"/>
                </a:lnTo>
                <a:lnTo>
                  <a:pt x="686" y="850"/>
                </a:lnTo>
                <a:lnTo>
                  <a:pt x="665" y="814"/>
                </a:lnTo>
                <a:lnTo>
                  <a:pt x="654" y="797"/>
                </a:lnTo>
                <a:lnTo>
                  <a:pt x="654" y="797"/>
                </a:lnTo>
                <a:lnTo>
                  <a:pt x="653" y="794"/>
                </a:lnTo>
                <a:lnTo>
                  <a:pt x="651" y="792"/>
                </a:lnTo>
                <a:lnTo>
                  <a:pt x="653" y="784"/>
                </a:lnTo>
                <a:lnTo>
                  <a:pt x="654" y="777"/>
                </a:lnTo>
                <a:lnTo>
                  <a:pt x="654" y="777"/>
                </a:lnTo>
                <a:lnTo>
                  <a:pt x="634" y="743"/>
                </a:lnTo>
                <a:lnTo>
                  <a:pt x="614" y="707"/>
                </a:lnTo>
                <a:lnTo>
                  <a:pt x="614" y="707"/>
                </a:lnTo>
                <a:lnTo>
                  <a:pt x="612" y="692"/>
                </a:lnTo>
                <a:lnTo>
                  <a:pt x="609" y="681"/>
                </a:lnTo>
                <a:lnTo>
                  <a:pt x="609" y="672"/>
                </a:lnTo>
                <a:lnTo>
                  <a:pt x="609" y="672"/>
                </a:lnTo>
                <a:lnTo>
                  <a:pt x="609" y="670"/>
                </a:lnTo>
                <a:lnTo>
                  <a:pt x="608" y="671"/>
                </a:lnTo>
                <a:lnTo>
                  <a:pt x="607" y="672"/>
                </a:lnTo>
                <a:lnTo>
                  <a:pt x="614" y="647"/>
                </a:lnTo>
                <a:lnTo>
                  <a:pt x="614" y="647"/>
                </a:lnTo>
                <a:lnTo>
                  <a:pt x="619" y="631"/>
                </a:lnTo>
                <a:lnTo>
                  <a:pt x="623" y="615"/>
                </a:lnTo>
                <a:lnTo>
                  <a:pt x="628" y="585"/>
                </a:lnTo>
                <a:lnTo>
                  <a:pt x="629" y="565"/>
                </a:lnTo>
                <a:lnTo>
                  <a:pt x="629" y="558"/>
                </a:lnTo>
                <a:lnTo>
                  <a:pt x="629" y="558"/>
                </a:lnTo>
                <a:lnTo>
                  <a:pt x="666" y="495"/>
                </a:lnTo>
                <a:lnTo>
                  <a:pt x="692" y="450"/>
                </a:lnTo>
                <a:lnTo>
                  <a:pt x="704" y="429"/>
                </a:lnTo>
                <a:lnTo>
                  <a:pt x="704" y="429"/>
                </a:lnTo>
                <a:lnTo>
                  <a:pt x="716" y="439"/>
                </a:lnTo>
                <a:lnTo>
                  <a:pt x="745" y="463"/>
                </a:lnTo>
                <a:lnTo>
                  <a:pt x="761" y="478"/>
                </a:lnTo>
                <a:lnTo>
                  <a:pt x="777" y="490"/>
                </a:lnTo>
                <a:lnTo>
                  <a:pt x="792" y="499"/>
                </a:lnTo>
                <a:lnTo>
                  <a:pt x="798" y="502"/>
                </a:lnTo>
                <a:lnTo>
                  <a:pt x="803" y="503"/>
                </a:lnTo>
                <a:lnTo>
                  <a:pt x="803" y="503"/>
                </a:lnTo>
                <a:lnTo>
                  <a:pt x="808" y="503"/>
                </a:lnTo>
                <a:lnTo>
                  <a:pt x="814" y="501"/>
                </a:lnTo>
                <a:lnTo>
                  <a:pt x="819" y="498"/>
                </a:lnTo>
                <a:lnTo>
                  <a:pt x="827" y="493"/>
                </a:lnTo>
                <a:lnTo>
                  <a:pt x="840" y="482"/>
                </a:lnTo>
                <a:lnTo>
                  <a:pt x="854" y="468"/>
                </a:lnTo>
                <a:lnTo>
                  <a:pt x="868" y="453"/>
                </a:lnTo>
                <a:lnTo>
                  <a:pt x="880" y="439"/>
                </a:lnTo>
                <a:lnTo>
                  <a:pt x="898" y="414"/>
                </a:lnTo>
                <a:lnTo>
                  <a:pt x="898" y="414"/>
                </a:lnTo>
                <a:lnTo>
                  <a:pt x="909" y="394"/>
                </a:lnTo>
                <a:lnTo>
                  <a:pt x="919" y="375"/>
                </a:lnTo>
                <a:lnTo>
                  <a:pt x="927" y="354"/>
                </a:lnTo>
                <a:lnTo>
                  <a:pt x="927" y="354"/>
                </a:lnTo>
                <a:lnTo>
                  <a:pt x="939" y="358"/>
                </a:lnTo>
                <a:lnTo>
                  <a:pt x="951" y="361"/>
                </a:lnTo>
                <a:lnTo>
                  <a:pt x="966" y="366"/>
                </a:lnTo>
                <a:lnTo>
                  <a:pt x="982" y="369"/>
                </a:lnTo>
                <a:lnTo>
                  <a:pt x="997" y="370"/>
                </a:lnTo>
                <a:lnTo>
                  <a:pt x="1005" y="370"/>
                </a:lnTo>
                <a:lnTo>
                  <a:pt x="1011" y="369"/>
                </a:lnTo>
                <a:lnTo>
                  <a:pt x="1017" y="366"/>
                </a:lnTo>
                <a:lnTo>
                  <a:pt x="1022" y="364"/>
                </a:lnTo>
                <a:lnTo>
                  <a:pt x="1022" y="364"/>
                </a:lnTo>
                <a:lnTo>
                  <a:pt x="1026" y="360"/>
                </a:lnTo>
                <a:lnTo>
                  <a:pt x="1029" y="355"/>
                </a:lnTo>
                <a:lnTo>
                  <a:pt x="1033" y="350"/>
                </a:lnTo>
                <a:lnTo>
                  <a:pt x="1037" y="344"/>
                </a:lnTo>
                <a:lnTo>
                  <a:pt x="1041" y="330"/>
                </a:lnTo>
                <a:lnTo>
                  <a:pt x="1043" y="314"/>
                </a:lnTo>
                <a:lnTo>
                  <a:pt x="1042" y="296"/>
                </a:lnTo>
                <a:lnTo>
                  <a:pt x="1038" y="276"/>
                </a:lnTo>
                <a:lnTo>
                  <a:pt x="1032" y="253"/>
                </a:lnTo>
                <a:lnTo>
                  <a:pt x="1022" y="230"/>
                </a:lnTo>
                <a:lnTo>
                  <a:pt x="1022" y="230"/>
                </a:lnTo>
                <a:lnTo>
                  <a:pt x="1016" y="218"/>
                </a:lnTo>
                <a:lnTo>
                  <a:pt x="1007" y="209"/>
                </a:lnTo>
                <a:lnTo>
                  <a:pt x="998" y="199"/>
                </a:lnTo>
                <a:lnTo>
                  <a:pt x="987" y="191"/>
                </a:lnTo>
                <a:lnTo>
                  <a:pt x="976" y="185"/>
                </a:lnTo>
                <a:lnTo>
                  <a:pt x="965" y="179"/>
                </a:lnTo>
                <a:lnTo>
                  <a:pt x="952" y="174"/>
                </a:lnTo>
                <a:lnTo>
                  <a:pt x="940" y="170"/>
                </a:lnTo>
                <a:lnTo>
                  <a:pt x="916" y="165"/>
                </a:lnTo>
                <a:lnTo>
                  <a:pt x="894" y="163"/>
                </a:lnTo>
                <a:lnTo>
                  <a:pt x="875" y="163"/>
                </a:lnTo>
                <a:lnTo>
                  <a:pt x="863" y="165"/>
                </a:lnTo>
                <a:lnTo>
                  <a:pt x="863" y="165"/>
                </a:lnTo>
                <a:lnTo>
                  <a:pt x="859" y="167"/>
                </a:lnTo>
                <a:lnTo>
                  <a:pt x="855" y="171"/>
                </a:lnTo>
                <a:lnTo>
                  <a:pt x="852" y="176"/>
                </a:lnTo>
                <a:lnTo>
                  <a:pt x="850" y="182"/>
                </a:lnTo>
                <a:lnTo>
                  <a:pt x="847" y="199"/>
                </a:lnTo>
                <a:lnTo>
                  <a:pt x="847" y="215"/>
                </a:lnTo>
                <a:lnTo>
                  <a:pt x="847" y="232"/>
                </a:lnTo>
                <a:lnTo>
                  <a:pt x="847" y="246"/>
                </a:lnTo>
                <a:lnTo>
                  <a:pt x="848" y="259"/>
                </a:lnTo>
                <a:lnTo>
                  <a:pt x="843" y="274"/>
                </a:lnTo>
                <a:lnTo>
                  <a:pt x="843" y="274"/>
                </a:lnTo>
                <a:lnTo>
                  <a:pt x="840" y="283"/>
                </a:lnTo>
                <a:lnTo>
                  <a:pt x="839" y="291"/>
                </a:lnTo>
                <a:lnTo>
                  <a:pt x="838" y="309"/>
                </a:lnTo>
                <a:lnTo>
                  <a:pt x="838" y="309"/>
                </a:lnTo>
                <a:lnTo>
                  <a:pt x="835" y="329"/>
                </a:lnTo>
                <a:lnTo>
                  <a:pt x="833" y="344"/>
                </a:lnTo>
                <a:lnTo>
                  <a:pt x="833" y="344"/>
                </a:lnTo>
                <a:lnTo>
                  <a:pt x="829" y="354"/>
                </a:lnTo>
                <a:lnTo>
                  <a:pt x="825" y="365"/>
                </a:lnTo>
                <a:lnTo>
                  <a:pt x="818" y="379"/>
                </a:lnTo>
                <a:lnTo>
                  <a:pt x="818" y="379"/>
                </a:lnTo>
                <a:lnTo>
                  <a:pt x="817" y="388"/>
                </a:lnTo>
                <a:lnTo>
                  <a:pt x="815" y="391"/>
                </a:lnTo>
                <a:lnTo>
                  <a:pt x="814" y="391"/>
                </a:lnTo>
                <a:lnTo>
                  <a:pt x="813" y="389"/>
                </a:lnTo>
                <a:lnTo>
                  <a:pt x="813" y="389"/>
                </a:lnTo>
                <a:lnTo>
                  <a:pt x="804" y="379"/>
                </a:lnTo>
                <a:lnTo>
                  <a:pt x="791" y="364"/>
                </a:lnTo>
                <a:lnTo>
                  <a:pt x="776" y="349"/>
                </a:lnTo>
                <a:lnTo>
                  <a:pt x="771" y="343"/>
                </a:lnTo>
                <a:lnTo>
                  <a:pt x="768" y="339"/>
                </a:lnTo>
                <a:lnTo>
                  <a:pt x="768" y="339"/>
                </a:lnTo>
                <a:lnTo>
                  <a:pt x="762" y="329"/>
                </a:lnTo>
                <a:lnTo>
                  <a:pt x="751" y="314"/>
                </a:lnTo>
                <a:lnTo>
                  <a:pt x="740" y="299"/>
                </a:lnTo>
                <a:lnTo>
                  <a:pt x="733" y="289"/>
                </a:lnTo>
                <a:lnTo>
                  <a:pt x="733" y="289"/>
                </a:lnTo>
                <a:lnTo>
                  <a:pt x="726" y="279"/>
                </a:lnTo>
                <a:lnTo>
                  <a:pt x="715" y="267"/>
                </a:lnTo>
                <a:lnTo>
                  <a:pt x="699" y="250"/>
                </a:lnTo>
                <a:lnTo>
                  <a:pt x="699" y="250"/>
                </a:lnTo>
                <a:lnTo>
                  <a:pt x="701" y="250"/>
                </a:lnTo>
                <a:lnTo>
                  <a:pt x="706" y="247"/>
                </a:lnTo>
                <a:lnTo>
                  <a:pt x="712" y="242"/>
                </a:lnTo>
                <a:lnTo>
                  <a:pt x="716" y="238"/>
                </a:lnTo>
                <a:lnTo>
                  <a:pt x="719" y="235"/>
                </a:lnTo>
                <a:lnTo>
                  <a:pt x="719" y="235"/>
                </a:lnTo>
                <a:lnTo>
                  <a:pt x="726" y="222"/>
                </a:lnTo>
                <a:lnTo>
                  <a:pt x="727" y="217"/>
                </a:lnTo>
                <a:lnTo>
                  <a:pt x="728" y="210"/>
                </a:lnTo>
                <a:lnTo>
                  <a:pt x="728" y="210"/>
                </a:lnTo>
                <a:lnTo>
                  <a:pt x="730" y="202"/>
                </a:lnTo>
                <a:lnTo>
                  <a:pt x="733" y="195"/>
                </a:lnTo>
                <a:lnTo>
                  <a:pt x="736" y="189"/>
                </a:lnTo>
                <a:lnTo>
                  <a:pt x="738" y="180"/>
                </a:lnTo>
                <a:lnTo>
                  <a:pt x="738" y="180"/>
                </a:lnTo>
                <a:lnTo>
                  <a:pt x="741" y="171"/>
                </a:lnTo>
                <a:lnTo>
                  <a:pt x="745" y="165"/>
                </a:lnTo>
                <a:lnTo>
                  <a:pt x="747" y="159"/>
                </a:lnTo>
                <a:lnTo>
                  <a:pt x="748" y="158"/>
                </a:lnTo>
                <a:lnTo>
                  <a:pt x="748" y="155"/>
                </a:lnTo>
                <a:lnTo>
                  <a:pt x="748" y="155"/>
                </a:lnTo>
                <a:lnTo>
                  <a:pt x="748" y="154"/>
                </a:lnTo>
                <a:lnTo>
                  <a:pt x="751" y="151"/>
                </a:lnTo>
                <a:lnTo>
                  <a:pt x="757" y="149"/>
                </a:lnTo>
                <a:lnTo>
                  <a:pt x="762" y="145"/>
                </a:lnTo>
                <a:lnTo>
                  <a:pt x="763" y="143"/>
                </a:lnTo>
                <a:lnTo>
                  <a:pt x="763" y="140"/>
                </a:lnTo>
                <a:lnTo>
                  <a:pt x="763" y="140"/>
                </a:lnTo>
                <a:lnTo>
                  <a:pt x="758" y="125"/>
                </a:lnTo>
                <a:lnTo>
                  <a:pt x="753" y="110"/>
                </a:lnTo>
                <a:lnTo>
                  <a:pt x="753" y="110"/>
                </a:lnTo>
                <a:lnTo>
                  <a:pt x="753" y="107"/>
                </a:lnTo>
                <a:lnTo>
                  <a:pt x="755" y="103"/>
                </a:lnTo>
                <a:lnTo>
                  <a:pt x="760" y="95"/>
                </a:lnTo>
                <a:lnTo>
                  <a:pt x="766" y="88"/>
                </a:lnTo>
                <a:lnTo>
                  <a:pt x="767" y="84"/>
                </a:lnTo>
                <a:lnTo>
                  <a:pt x="768" y="80"/>
                </a:lnTo>
                <a:lnTo>
                  <a:pt x="768" y="80"/>
                </a:lnTo>
                <a:lnTo>
                  <a:pt x="768" y="72"/>
                </a:lnTo>
                <a:lnTo>
                  <a:pt x="767" y="63"/>
                </a:lnTo>
                <a:lnTo>
                  <a:pt x="763" y="54"/>
                </a:lnTo>
                <a:lnTo>
                  <a:pt x="761" y="49"/>
                </a:lnTo>
                <a:lnTo>
                  <a:pt x="758" y="46"/>
                </a:lnTo>
                <a:lnTo>
                  <a:pt x="758" y="46"/>
                </a:lnTo>
                <a:lnTo>
                  <a:pt x="747" y="34"/>
                </a:lnTo>
                <a:lnTo>
                  <a:pt x="743" y="31"/>
                </a:lnTo>
                <a:lnTo>
                  <a:pt x="728" y="11"/>
                </a:lnTo>
                <a:lnTo>
                  <a:pt x="728" y="11"/>
                </a:lnTo>
                <a:lnTo>
                  <a:pt x="723" y="6"/>
                </a:lnTo>
                <a:lnTo>
                  <a:pt x="719" y="5"/>
                </a:lnTo>
                <a:lnTo>
                  <a:pt x="716" y="5"/>
                </a:lnTo>
                <a:lnTo>
                  <a:pt x="714" y="6"/>
                </a:lnTo>
                <a:lnTo>
                  <a:pt x="714" y="6"/>
                </a:lnTo>
                <a:lnTo>
                  <a:pt x="711" y="8"/>
                </a:lnTo>
                <a:lnTo>
                  <a:pt x="710" y="11"/>
                </a:lnTo>
                <a:lnTo>
                  <a:pt x="709" y="16"/>
                </a:lnTo>
                <a:lnTo>
                  <a:pt x="709" y="17"/>
                </a:lnTo>
                <a:lnTo>
                  <a:pt x="707" y="18"/>
                </a:lnTo>
                <a:lnTo>
                  <a:pt x="706" y="18"/>
                </a:lnTo>
                <a:lnTo>
                  <a:pt x="704" y="16"/>
                </a:lnTo>
                <a:lnTo>
                  <a:pt x="704" y="16"/>
                </a:lnTo>
                <a:lnTo>
                  <a:pt x="697" y="11"/>
                </a:lnTo>
                <a:lnTo>
                  <a:pt x="691" y="6"/>
                </a:lnTo>
                <a:lnTo>
                  <a:pt x="684" y="1"/>
                </a:lnTo>
                <a:lnTo>
                  <a:pt x="674" y="6"/>
                </a:lnTo>
                <a:lnTo>
                  <a:pt x="659" y="11"/>
                </a:lnTo>
                <a:lnTo>
                  <a:pt x="649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252C8ACA-6572-4336-9EB7-49656B39DD45}"/>
              </a:ext>
            </a:extLst>
          </p:cNvPr>
          <p:cNvSpPr>
            <a:spLocks/>
          </p:cNvSpPr>
          <p:nvPr/>
        </p:nvSpPr>
        <p:spPr bwMode="auto">
          <a:xfrm>
            <a:off x="7908926" y="2708941"/>
            <a:ext cx="1289050" cy="1531272"/>
          </a:xfrm>
          <a:custGeom>
            <a:avLst/>
            <a:gdLst>
              <a:gd name="T0" fmla="*/ 1198 w 1687"/>
              <a:gd name="T1" fmla="*/ 263 h 2004"/>
              <a:gd name="T2" fmla="*/ 1060 w 1687"/>
              <a:gd name="T3" fmla="*/ 343 h 2004"/>
              <a:gd name="T4" fmla="*/ 992 w 1687"/>
              <a:gd name="T5" fmla="*/ 450 h 2004"/>
              <a:gd name="T6" fmla="*/ 940 w 1687"/>
              <a:gd name="T7" fmla="*/ 537 h 2004"/>
              <a:gd name="T8" fmla="*/ 900 w 1687"/>
              <a:gd name="T9" fmla="*/ 600 h 2004"/>
              <a:gd name="T10" fmla="*/ 885 w 1687"/>
              <a:gd name="T11" fmla="*/ 659 h 2004"/>
              <a:gd name="T12" fmla="*/ 925 w 1687"/>
              <a:gd name="T13" fmla="*/ 744 h 2004"/>
              <a:gd name="T14" fmla="*/ 770 w 1687"/>
              <a:gd name="T15" fmla="*/ 880 h 2004"/>
              <a:gd name="T16" fmla="*/ 731 w 1687"/>
              <a:gd name="T17" fmla="*/ 920 h 2004"/>
              <a:gd name="T18" fmla="*/ 616 w 1687"/>
              <a:gd name="T19" fmla="*/ 1088 h 2004"/>
              <a:gd name="T20" fmla="*/ 457 w 1687"/>
              <a:gd name="T21" fmla="*/ 1401 h 2004"/>
              <a:gd name="T22" fmla="*/ 62 w 1687"/>
              <a:gd name="T23" fmla="*/ 1576 h 2004"/>
              <a:gd name="T24" fmla="*/ 9 w 1687"/>
              <a:gd name="T25" fmla="*/ 1596 h 2004"/>
              <a:gd name="T26" fmla="*/ 11 w 1687"/>
              <a:gd name="T27" fmla="*/ 1673 h 2004"/>
              <a:gd name="T28" fmla="*/ 4 w 1687"/>
              <a:gd name="T29" fmla="*/ 1845 h 2004"/>
              <a:gd name="T30" fmla="*/ 74 w 1687"/>
              <a:gd name="T31" fmla="*/ 1934 h 2004"/>
              <a:gd name="T32" fmla="*/ 115 w 1687"/>
              <a:gd name="T33" fmla="*/ 1828 h 2004"/>
              <a:gd name="T34" fmla="*/ 165 w 1687"/>
              <a:gd name="T35" fmla="*/ 1744 h 2004"/>
              <a:gd name="T36" fmla="*/ 194 w 1687"/>
              <a:gd name="T37" fmla="*/ 1716 h 2004"/>
              <a:gd name="T38" fmla="*/ 457 w 1687"/>
              <a:gd name="T39" fmla="*/ 1561 h 2004"/>
              <a:gd name="T40" fmla="*/ 775 w 1687"/>
              <a:gd name="T41" fmla="*/ 1348 h 2004"/>
              <a:gd name="T42" fmla="*/ 874 w 1687"/>
              <a:gd name="T43" fmla="*/ 1237 h 2004"/>
              <a:gd name="T44" fmla="*/ 915 w 1687"/>
              <a:gd name="T45" fmla="*/ 1268 h 2004"/>
              <a:gd name="T46" fmla="*/ 1020 w 1687"/>
              <a:gd name="T47" fmla="*/ 1349 h 2004"/>
              <a:gd name="T48" fmla="*/ 1139 w 1687"/>
              <a:gd name="T49" fmla="*/ 1442 h 2004"/>
              <a:gd name="T50" fmla="*/ 1004 w 1687"/>
              <a:gd name="T51" fmla="*/ 1522 h 2004"/>
              <a:gd name="T52" fmla="*/ 819 w 1687"/>
              <a:gd name="T53" fmla="*/ 1683 h 2004"/>
              <a:gd name="T54" fmla="*/ 736 w 1687"/>
              <a:gd name="T55" fmla="*/ 1714 h 2004"/>
              <a:gd name="T56" fmla="*/ 774 w 1687"/>
              <a:gd name="T57" fmla="*/ 1818 h 2004"/>
              <a:gd name="T58" fmla="*/ 858 w 1687"/>
              <a:gd name="T59" fmla="*/ 1975 h 2004"/>
              <a:gd name="T60" fmla="*/ 900 w 1687"/>
              <a:gd name="T61" fmla="*/ 1997 h 2004"/>
              <a:gd name="T62" fmla="*/ 917 w 1687"/>
              <a:gd name="T63" fmla="*/ 1804 h 2004"/>
              <a:gd name="T64" fmla="*/ 923 w 1687"/>
              <a:gd name="T65" fmla="*/ 1769 h 2004"/>
              <a:gd name="T66" fmla="*/ 1018 w 1687"/>
              <a:gd name="T67" fmla="*/ 1699 h 2004"/>
              <a:gd name="T68" fmla="*/ 1262 w 1687"/>
              <a:gd name="T69" fmla="*/ 1571 h 2004"/>
              <a:gd name="T70" fmla="*/ 1344 w 1687"/>
              <a:gd name="T71" fmla="*/ 1473 h 2004"/>
              <a:gd name="T72" fmla="*/ 1313 w 1687"/>
              <a:gd name="T73" fmla="*/ 1318 h 2004"/>
              <a:gd name="T74" fmla="*/ 1234 w 1687"/>
              <a:gd name="T75" fmla="*/ 1176 h 2004"/>
              <a:gd name="T76" fmla="*/ 1172 w 1687"/>
              <a:gd name="T77" fmla="*/ 1025 h 2004"/>
              <a:gd name="T78" fmla="*/ 1338 w 1687"/>
              <a:gd name="T79" fmla="*/ 792 h 2004"/>
              <a:gd name="T80" fmla="*/ 1375 w 1687"/>
              <a:gd name="T81" fmla="*/ 841 h 2004"/>
              <a:gd name="T82" fmla="*/ 1507 w 1687"/>
              <a:gd name="T83" fmla="*/ 810 h 2004"/>
              <a:gd name="T84" fmla="*/ 1621 w 1687"/>
              <a:gd name="T85" fmla="*/ 814 h 2004"/>
              <a:gd name="T86" fmla="*/ 1683 w 1687"/>
              <a:gd name="T87" fmla="*/ 787 h 2004"/>
              <a:gd name="T88" fmla="*/ 1686 w 1687"/>
              <a:gd name="T89" fmla="*/ 705 h 2004"/>
              <a:gd name="T90" fmla="*/ 1676 w 1687"/>
              <a:gd name="T91" fmla="*/ 661 h 2004"/>
              <a:gd name="T92" fmla="*/ 1656 w 1687"/>
              <a:gd name="T93" fmla="*/ 532 h 2004"/>
              <a:gd name="T94" fmla="*/ 1548 w 1687"/>
              <a:gd name="T95" fmla="*/ 511 h 2004"/>
              <a:gd name="T96" fmla="*/ 1539 w 1687"/>
              <a:gd name="T97" fmla="*/ 443 h 2004"/>
              <a:gd name="T98" fmla="*/ 1467 w 1687"/>
              <a:gd name="T99" fmla="*/ 427 h 2004"/>
              <a:gd name="T100" fmla="*/ 1448 w 1687"/>
              <a:gd name="T101" fmla="*/ 407 h 2004"/>
              <a:gd name="T102" fmla="*/ 1472 w 1687"/>
              <a:gd name="T103" fmla="*/ 375 h 2004"/>
              <a:gd name="T104" fmla="*/ 1492 w 1687"/>
              <a:gd name="T105" fmla="*/ 289 h 2004"/>
              <a:gd name="T106" fmla="*/ 1517 w 1687"/>
              <a:gd name="T107" fmla="*/ 179 h 2004"/>
              <a:gd name="T108" fmla="*/ 1522 w 1687"/>
              <a:gd name="T109" fmla="*/ 89 h 2004"/>
              <a:gd name="T110" fmla="*/ 1432 w 1687"/>
              <a:gd name="T111" fmla="*/ 5 h 2004"/>
              <a:gd name="T112" fmla="*/ 1319 w 1687"/>
              <a:gd name="T113" fmla="*/ 11 h 2004"/>
              <a:gd name="T114" fmla="*/ 1260 w 1687"/>
              <a:gd name="T115" fmla="*/ 44 h 2004"/>
              <a:gd name="T116" fmla="*/ 1239 w 1687"/>
              <a:gd name="T117" fmla="*/ 74 h 2004"/>
              <a:gd name="T118" fmla="*/ 1246 w 1687"/>
              <a:gd name="T119" fmla="*/ 93 h 2004"/>
              <a:gd name="T120" fmla="*/ 1232 w 1687"/>
              <a:gd name="T121" fmla="*/ 113 h 2004"/>
              <a:gd name="T122" fmla="*/ 1217 w 1687"/>
              <a:gd name="T123" fmla="*/ 200 h 2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87" h="2004">
                <a:moveTo>
                  <a:pt x="1223" y="213"/>
                </a:moveTo>
                <a:lnTo>
                  <a:pt x="1213" y="248"/>
                </a:lnTo>
                <a:lnTo>
                  <a:pt x="1213" y="248"/>
                </a:lnTo>
                <a:lnTo>
                  <a:pt x="1214" y="248"/>
                </a:lnTo>
                <a:lnTo>
                  <a:pt x="1216" y="249"/>
                </a:lnTo>
                <a:lnTo>
                  <a:pt x="1216" y="249"/>
                </a:lnTo>
                <a:lnTo>
                  <a:pt x="1214" y="252"/>
                </a:lnTo>
                <a:lnTo>
                  <a:pt x="1212" y="254"/>
                </a:lnTo>
                <a:lnTo>
                  <a:pt x="1198" y="263"/>
                </a:lnTo>
                <a:lnTo>
                  <a:pt x="1198" y="263"/>
                </a:lnTo>
                <a:lnTo>
                  <a:pt x="1175" y="276"/>
                </a:lnTo>
                <a:lnTo>
                  <a:pt x="1145" y="291"/>
                </a:lnTo>
                <a:lnTo>
                  <a:pt x="1116" y="304"/>
                </a:lnTo>
                <a:lnTo>
                  <a:pt x="1104" y="312"/>
                </a:lnTo>
                <a:lnTo>
                  <a:pt x="1094" y="318"/>
                </a:lnTo>
                <a:lnTo>
                  <a:pt x="1094" y="318"/>
                </a:lnTo>
                <a:lnTo>
                  <a:pt x="1076" y="330"/>
                </a:lnTo>
                <a:lnTo>
                  <a:pt x="1060" y="343"/>
                </a:lnTo>
                <a:lnTo>
                  <a:pt x="1047" y="356"/>
                </a:lnTo>
                <a:lnTo>
                  <a:pt x="1040" y="364"/>
                </a:lnTo>
                <a:lnTo>
                  <a:pt x="1034" y="373"/>
                </a:lnTo>
                <a:lnTo>
                  <a:pt x="1034" y="373"/>
                </a:lnTo>
                <a:lnTo>
                  <a:pt x="1015" y="401"/>
                </a:lnTo>
                <a:lnTo>
                  <a:pt x="1007" y="415"/>
                </a:lnTo>
                <a:lnTo>
                  <a:pt x="999" y="432"/>
                </a:lnTo>
                <a:lnTo>
                  <a:pt x="999" y="432"/>
                </a:lnTo>
                <a:lnTo>
                  <a:pt x="992" y="450"/>
                </a:lnTo>
                <a:lnTo>
                  <a:pt x="986" y="463"/>
                </a:lnTo>
                <a:lnTo>
                  <a:pt x="974" y="487"/>
                </a:lnTo>
                <a:lnTo>
                  <a:pt x="974" y="487"/>
                </a:lnTo>
                <a:lnTo>
                  <a:pt x="971" y="493"/>
                </a:lnTo>
                <a:lnTo>
                  <a:pt x="967" y="499"/>
                </a:lnTo>
                <a:lnTo>
                  <a:pt x="956" y="514"/>
                </a:lnTo>
                <a:lnTo>
                  <a:pt x="946" y="528"/>
                </a:lnTo>
                <a:lnTo>
                  <a:pt x="940" y="537"/>
                </a:lnTo>
                <a:lnTo>
                  <a:pt x="940" y="537"/>
                </a:lnTo>
                <a:lnTo>
                  <a:pt x="938" y="540"/>
                </a:lnTo>
                <a:lnTo>
                  <a:pt x="938" y="544"/>
                </a:lnTo>
                <a:lnTo>
                  <a:pt x="940" y="550"/>
                </a:lnTo>
                <a:lnTo>
                  <a:pt x="943" y="558"/>
                </a:lnTo>
                <a:lnTo>
                  <a:pt x="943" y="558"/>
                </a:lnTo>
                <a:lnTo>
                  <a:pt x="933" y="567"/>
                </a:lnTo>
                <a:lnTo>
                  <a:pt x="923" y="575"/>
                </a:lnTo>
                <a:lnTo>
                  <a:pt x="911" y="586"/>
                </a:lnTo>
                <a:lnTo>
                  <a:pt x="900" y="600"/>
                </a:lnTo>
                <a:lnTo>
                  <a:pt x="890" y="614"/>
                </a:lnTo>
                <a:lnTo>
                  <a:pt x="886" y="620"/>
                </a:lnTo>
                <a:lnTo>
                  <a:pt x="882" y="628"/>
                </a:lnTo>
                <a:lnTo>
                  <a:pt x="881" y="635"/>
                </a:lnTo>
                <a:lnTo>
                  <a:pt x="880" y="641"/>
                </a:lnTo>
                <a:lnTo>
                  <a:pt x="880" y="641"/>
                </a:lnTo>
                <a:lnTo>
                  <a:pt x="881" y="647"/>
                </a:lnTo>
                <a:lnTo>
                  <a:pt x="882" y="654"/>
                </a:lnTo>
                <a:lnTo>
                  <a:pt x="885" y="659"/>
                </a:lnTo>
                <a:lnTo>
                  <a:pt x="890" y="664"/>
                </a:lnTo>
                <a:lnTo>
                  <a:pt x="899" y="672"/>
                </a:lnTo>
                <a:lnTo>
                  <a:pt x="910" y="678"/>
                </a:lnTo>
                <a:lnTo>
                  <a:pt x="921" y="685"/>
                </a:lnTo>
                <a:lnTo>
                  <a:pt x="931" y="688"/>
                </a:lnTo>
                <a:lnTo>
                  <a:pt x="940" y="691"/>
                </a:lnTo>
                <a:lnTo>
                  <a:pt x="940" y="691"/>
                </a:lnTo>
                <a:lnTo>
                  <a:pt x="936" y="707"/>
                </a:lnTo>
                <a:lnTo>
                  <a:pt x="925" y="744"/>
                </a:lnTo>
                <a:lnTo>
                  <a:pt x="916" y="766"/>
                </a:lnTo>
                <a:lnTo>
                  <a:pt x="909" y="784"/>
                </a:lnTo>
                <a:lnTo>
                  <a:pt x="899" y="800"/>
                </a:lnTo>
                <a:lnTo>
                  <a:pt x="895" y="807"/>
                </a:lnTo>
                <a:lnTo>
                  <a:pt x="890" y="810"/>
                </a:lnTo>
                <a:lnTo>
                  <a:pt x="890" y="810"/>
                </a:lnTo>
                <a:lnTo>
                  <a:pt x="861" y="828"/>
                </a:lnTo>
                <a:lnTo>
                  <a:pt x="821" y="851"/>
                </a:lnTo>
                <a:lnTo>
                  <a:pt x="770" y="880"/>
                </a:lnTo>
                <a:lnTo>
                  <a:pt x="770" y="880"/>
                </a:lnTo>
                <a:lnTo>
                  <a:pt x="754" y="885"/>
                </a:lnTo>
                <a:lnTo>
                  <a:pt x="743" y="890"/>
                </a:lnTo>
                <a:lnTo>
                  <a:pt x="738" y="892"/>
                </a:lnTo>
                <a:lnTo>
                  <a:pt x="736" y="895"/>
                </a:lnTo>
                <a:lnTo>
                  <a:pt x="736" y="895"/>
                </a:lnTo>
                <a:lnTo>
                  <a:pt x="733" y="901"/>
                </a:lnTo>
                <a:lnTo>
                  <a:pt x="732" y="910"/>
                </a:lnTo>
                <a:lnTo>
                  <a:pt x="731" y="920"/>
                </a:lnTo>
                <a:lnTo>
                  <a:pt x="731" y="920"/>
                </a:lnTo>
                <a:lnTo>
                  <a:pt x="723" y="927"/>
                </a:lnTo>
                <a:lnTo>
                  <a:pt x="705" y="948"/>
                </a:lnTo>
                <a:lnTo>
                  <a:pt x="692" y="965"/>
                </a:lnTo>
                <a:lnTo>
                  <a:pt x="677" y="984"/>
                </a:lnTo>
                <a:lnTo>
                  <a:pt x="662" y="1007"/>
                </a:lnTo>
                <a:lnTo>
                  <a:pt x="646" y="1034"/>
                </a:lnTo>
                <a:lnTo>
                  <a:pt x="646" y="1034"/>
                </a:lnTo>
                <a:lnTo>
                  <a:pt x="616" y="1088"/>
                </a:lnTo>
                <a:lnTo>
                  <a:pt x="594" y="1131"/>
                </a:lnTo>
                <a:lnTo>
                  <a:pt x="567" y="1188"/>
                </a:lnTo>
                <a:lnTo>
                  <a:pt x="567" y="1188"/>
                </a:lnTo>
                <a:lnTo>
                  <a:pt x="550" y="1221"/>
                </a:lnTo>
                <a:lnTo>
                  <a:pt x="542" y="1238"/>
                </a:lnTo>
                <a:lnTo>
                  <a:pt x="562" y="1248"/>
                </a:lnTo>
                <a:lnTo>
                  <a:pt x="562" y="1248"/>
                </a:lnTo>
                <a:lnTo>
                  <a:pt x="501" y="1338"/>
                </a:lnTo>
                <a:lnTo>
                  <a:pt x="457" y="1401"/>
                </a:lnTo>
                <a:lnTo>
                  <a:pt x="441" y="1422"/>
                </a:lnTo>
                <a:lnTo>
                  <a:pt x="435" y="1430"/>
                </a:lnTo>
                <a:lnTo>
                  <a:pt x="432" y="1432"/>
                </a:lnTo>
                <a:lnTo>
                  <a:pt x="432" y="1432"/>
                </a:lnTo>
                <a:lnTo>
                  <a:pt x="139" y="1591"/>
                </a:lnTo>
                <a:lnTo>
                  <a:pt x="139" y="1591"/>
                </a:lnTo>
                <a:lnTo>
                  <a:pt x="101" y="1583"/>
                </a:lnTo>
                <a:lnTo>
                  <a:pt x="73" y="1578"/>
                </a:lnTo>
                <a:lnTo>
                  <a:pt x="62" y="1576"/>
                </a:lnTo>
                <a:lnTo>
                  <a:pt x="54" y="1576"/>
                </a:lnTo>
                <a:lnTo>
                  <a:pt x="54" y="1576"/>
                </a:lnTo>
                <a:lnTo>
                  <a:pt x="42" y="1580"/>
                </a:lnTo>
                <a:lnTo>
                  <a:pt x="27" y="1584"/>
                </a:lnTo>
                <a:lnTo>
                  <a:pt x="21" y="1586"/>
                </a:lnTo>
                <a:lnTo>
                  <a:pt x="14" y="1590"/>
                </a:lnTo>
                <a:lnTo>
                  <a:pt x="11" y="1592"/>
                </a:lnTo>
                <a:lnTo>
                  <a:pt x="9" y="1596"/>
                </a:lnTo>
                <a:lnTo>
                  <a:pt x="9" y="1596"/>
                </a:lnTo>
                <a:lnTo>
                  <a:pt x="9" y="1600"/>
                </a:lnTo>
                <a:lnTo>
                  <a:pt x="12" y="1605"/>
                </a:lnTo>
                <a:lnTo>
                  <a:pt x="16" y="1615"/>
                </a:lnTo>
                <a:lnTo>
                  <a:pt x="17" y="1622"/>
                </a:lnTo>
                <a:lnTo>
                  <a:pt x="17" y="1632"/>
                </a:lnTo>
                <a:lnTo>
                  <a:pt x="17" y="1642"/>
                </a:lnTo>
                <a:lnTo>
                  <a:pt x="14" y="1656"/>
                </a:lnTo>
                <a:lnTo>
                  <a:pt x="14" y="1656"/>
                </a:lnTo>
                <a:lnTo>
                  <a:pt x="11" y="1673"/>
                </a:lnTo>
                <a:lnTo>
                  <a:pt x="7" y="1698"/>
                </a:lnTo>
                <a:lnTo>
                  <a:pt x="4" y="1726"/>
                </a:lnTo>
                <a:lnTo>
                  <a:pt x="1" y="1755"/>
                </a:lnTo>
                <a:lnTo>
                  <a:pt x="0" y="1784"/>
                </a:lnTo>
                <a:lnTo>
                  <a:pt x="0" y="1810"/>
                </a:lnTo>
                <a:lnTo>
                  <a:pt x="1" y="1831"/>
                </a:lnTo>
                <a:lnTo>
                  <a:pt x="2" y="1839"/>
                </a:lnTo>
                <a:lnTo>
                  <a:pt x="4" y="1845"/>
                </a:lnTo>
                <a:lnTo>
                  <a:pt x="4" y="1845"/>
                </a:lnTo>
                <a:lnTo>
                  <a:pt x="18" y="1870"/>
                </a:lnTo>
                <a:lnTo>
                  <a:pt x="27" y="1883"/>
                </a:lnTo>
                <a:lnTo>
                  <a:pt x="37" y="1898"/>
                </a:lnTo>
                <a:lnTo>
                  <a:pt x="46" y="1912"/>
                </a:lnTo>
                <a:lnTo>
                  <a:pt x="55" y="1923"/>
                </a:lnTo>
                <a:lnTo>
                  <a:pt x="65" y="1931"/>
                </a:lnTo>
                <a:lnTo>
                  <a:pt x="70" y="1933"/>
                </a:lnTo>
                <a:lnTo>
                  <a:pt x="74" y="1934"/>
                </a:lnTo>
                <a:lnTo>
                  <a:pt x="74" y="1934"/>
                </a:lnTo>
                <a:lnTo>
                  <a:pt x="82" y="1934"/>
                </a:lnTo>
                <a:lnTo>
                  <a:pt x="88" y="1932"/>
                </a:lnTo>
                <a:lnTo>
                  <a:pt x="93" y="1928"/>
                </a:lnTo>
                <a:lnTo>
                  <a:pt x="97" y="1921"/>
                </a:lnTo>
                <a:lnTo>
                  <a:pt x="100" y="1911"/>
                </a:lnTo>
                <a:lnTo>
                  <a:pt x="103" y="1898"/>
                </a:lnTo>
                <a:lnTo>
                  <a:pt x="109" y="1865"/>
                </a:lnTo>
                <a:lnTo>
                  <a:pt x="109" y="1865"/>
                </a:lnTo>
                <a:lnTo>
                  <a:pt x="115" y="1828"/>
                </a:lnTo>
                <a:lnTo>
                  <a:pt x="123" y="1796"/>
                </a:lnTo>
                <a:lnTo>
                  <a:pt x="129" y="1775"/>
                </a:lnTo>
                <a:lnTo>
                  <a:pt x="131" y="1768"/>
                </a:lnTo>
                <a:lnTo>
                  <a:pt x="134" y="1765"/>
                </a:lnTo>
                <a:lnTo>
                  <a:pt x="134" y="1765"/>
                </a:lnTo>
                <a:lnTo>
                  <a:pt x="141" y="1762"/>
                </a:lnTo>
                <a:lnTo>
                  <a:pt x="151" y="1755"/>
                </a:lnTo>
                <a:lnTo>
                  <a:pt x="161" y="1749"/>
                </a:lnTo>
                <a:lnTo>
                  <a:pt x="165" y="1744"/>
                </a:lnTo>
                <a:lnTo>
                  <a:pt x="169" y="1740"/>
                </a:lnTo>
                <a:lnTo>
                  <a:pt x="169" y="1740"/>
                </a:lnTo>
                <a:lnTo>
                  <a:pt x="170" y="1737"/>
                </a:lnTo>
                <a:lnTo>
                  <a:pt x="169" y="1735"/>
                </a:lnTo>
                <a:lnTo>
                  <a:pt x="169" y="1734"/>
                </a:lnTo>
                <a:lnTo>
                  <a:pt x="167" y="1733"/>
                </a:lnTo>
                <a:lnTo>
                  <a:pt x="169" y="1732"/>
                </a:lnTo>
                <a:lnTo>
                  <a:pt x="172" y="1729"/>
                </a:lnTo>
                <a:lnTo>
                  <a:pt x="194" y="1716"/>
                </a:lnTo>
                <a:lnTo>
                  <a:pt x="194" y="1716"/>
                </a:lnTo>
                <a:lnTo>
                  <a:pt x="247" y="1682"/>
                </a:lnTo>
                <a:lnTo>
                  <a:pt x="325" y="1632"/>
                </a:lnTo>
                <a:lnTo>
                  <a:pt x="365" y="1607"/>
                </a:lnTo>
                <a:lnTo>
                  <a:pt x="404" y="1585"/>
                </a:lnTo>
                <a:lnTo>
                  <a:pt x="435" y="1569"/>
                </a:lnTo>
                <a:lnTo>
                  <a:pt x="447" y="1564"/>
                </a:lnTo>
                <a:lnTo>
                  <a:pt x="457" y="1561"/>
                </a:lnTo>
                <a:lnTo>
                  <a:pt x="457" y="1561"/>
                </a:lnTo>
                <a:lnTo>
                  <a:pt x="529" y="1546"/>
                </a:lnTo>
                <a:lnTo>
                  <a:pt x="577" y="1537"/>
                </a:lnTo>
                <a:lnTo>
                  <a:pt x="577" y="1537"/>
                </a:lnTo>
                <a:lnTo>
                  <a:pt x="580" y="1534"/>
                </a:lnTo>
                <a:lnTo>
                  <a:pt x="588" y="1528"/>
                </a:lnTo>
                <a:lnTo>
                  <a:pt x="609" y="1507"/>
                </a:lnTo>
                <a:lnTo>
                  <a:pt x="667" y="1443"/>
                </a:lnTo>
                <a:lnTo>
                  <a:pt x="751" y="1352"/>
                </a:lnTo>
                <a:lnTo>
                  <a:pt x="775" y="1348"/>
                </a:lnTo>
                <a:lnTo>
                  <a:pt x="775" y="1348"/>
                </a:lnTo>
                <a:lnTo>
                  <a:pt x="789" y="1329"/>
                </a:lnTo>
                <a:lnTo>
                  <a:pt x="819" y="1288"/>
                </a:lnTo>
                <a:lnTo>
                  <a:pt x="836" y="1267"/>
                </a:lnTo>
                <a:lnTo>
                  <a:pt x="853" y="1249"/>
                </a:lnTo>
                <a:lnTo>
                  <a:pt x="860" y="1243"/>
                </a:lnTo>
                <a:lnTo>
                  <a:pt x="866" y="1239"/>
                </a:lnTo>
                <a:lnTo>
                  <a:pt x="871" y="1237"/>
                </a:lnTo>
                <a:lnTo>
                  <a:pt x="874" y="1237"/>
                </a:lnTo>
                <a:lnTo>
                  <a:pt x="875" y="1238"/>
                </a:lnTo>
                <a:lnTo>
                  <a:pt x="875" y="1238"/>
                </a:lnTo>
                <a:lnTo>
                  <a:pt x="880" y="1242"/>
                </a:lnTo>
                <a:lnTo>
                  <a:pt x="884" y="1243"/>
                </a:lnTo>
                <a:lnTo>
                  <a:pt x="890" y="1246"/>
                </a:lnTo>
                <a:lnTo>
                  <a:pt x="892" y="1247"/>
                </a:lnTo>
                <a:lnTo>
                  <a:pt x="897" y="1251"/>
                </a:lnTo>
                <a:lnTo>
                  <a:pt x="915" y="1268"/>
                </a:lnTo>
                <a:lnTo>
                  <a:pt x="915" y="1268"/>
                </a:lnTo>
                <a:lnTo>
                  <a:pt x="928" y="1282"/>
                </a:lnTo>
                <a:lnTo>
                  <a:pt x="945" y="1297"/>
                </a:lnTo>
                <a:lnTo>
                  <a:pt x="978" y="1325"/>
                </a:lnTo>
                <a:lnTo>
                  <a:pt x="1007" y="1349"/>
                </a:lnTo>
                <a:lnTo>
                  <a:pt x="1019" y="1357"/>
                </a:lnTo>
                <a:lnTo>
                  <a:pt x="1019" y="1357"/>
                </a:lnTo>
                <a:lnTo>
                  <a:pt x="1019" y="1355"/>
                </a:lnTo>
                <a:lnTo>
                  <a:pt x="1019" y="1351"/>
                </a:lnTo>
                <a:lnTo>
                  <a:pt x="1020" y="1349"/>
                </a:lnTo>
                <a:lnTo>
                  <a:pt x="1023" y="1349"/>
                </a:lnTo>
                <a:lnTo>
                  <a:pt x="1028" y="1349"/>
                </a:lnTo>
                <a:lnTo>
                  <a:pt x="1034" y="1352"/>
                </a:lnTo>
                <a:lnTo>
                  <a:pt x="1034" y="1352"/>
                </a:lnTo>
                <a:lnTo>
                  <a:pt x="1044" y="1360"/>
                </a:lnTo>
                <a:lnTo>
                  <a:pt x="1059" y="1371"/>
                </a:lnTo>
                <a:lnTo>
                  <a:pt x="1094" y="1401"/>
                </a:lnTo>
                <a:lnTo>
                  <a:pt x="1139" y="1442"/>
                </a:lnTo>
                <a:lnTo>
                  <a:pt x="1139" y="1442"/>
                </a:lnTo>
                <a:lnTo>
                  <a:pt x="1125" y="1446"/>
                </a:lnTo>
                <a:lnTo>
                  <a:pt x="1109" y="1451"/>
                </a:lnTo>
                <a:lnTo>
                  <a:pt x="1090" y="1459"/>
                </a:lnTo>
                <a:lnTo>
                  <a:pt x="1069" y="1469"/>
                </a:lnTo>
                <a:lnTo>
                  <a:pt x="1047" y="1483"/>
                </a:lnTo>
                <a:lnTo>
                  <a:pt x="1035" y="1492"/>
                </a:lnTo>
                <a:lnTo>
                  <a:pt x="1024" y="1500"/>
                </a:lnTo>
                <a:lnTo>
                  <a:pt x="1014" y="1510"/>
                </a:lnTo>
                <a:lnTo>
                  <a:pt x="1004" y="1522"/>
                </a:lnTo>
                <a:lnTo>
                  <a:pt x="1004" y="1522"/>
                </a:lnTo>
                <a:lnTo>
                  <a:pt x="983" y="1545"/>
                </a:lnTo>
                <a:lnTo>
                  <a:pt x="957" y="1571"/>
                </a:lnTo>
                <a:lnTo>
                  <a:pt x="930" y="1596"/>
                </a:lnTo>
                <a:lnTo>
                  <a:pt x="902" y="1620"/>
                </a:lnTo>
                <a:lnTo>
                  <a:pt x="853" y="1661"/>
                </a:lnTo>
                <a:lnTo>
                  <a:pt x="825" y="1681"/>
                </a:lnTo>
                <a:lnTo>
                  <a:pt x="825" y="1681"/>
                </a:lnTo>
                <a:lnTo>
                  <a:pt x="819" y="1683"/>
                </a:lnTo>
                <a:lnTo>
                  <a:pt x="814" y="1685"/>
                </a:lnTo>
                <a:lnTo>
                  <a:pt x="804" y="1686"/>
                </a:lnTo>
                <a:lnTo>
                  <a:pt x="792" y="1686"/>
                </a:lnTo>
                <a:lnTo>
                  <a:pt x="784" y="1687"/>
                </a:lnTo>
                <a:lnTo>
                  <a:pt x="775" y="1691"/>
                </a:lnTo>
                <a:lnTo>
                  <a:pt x="775" y="1691"/>
                </a:lnTo>
                <a:lnTo>
                  <a:pt x="766" y="1696"/>
                </a:lnTo>
                <a:lnTo>
                  <a:pt x="756" y="1702"/>
                </a:lnTo>
                <a:lnTo>
                  <a:pt x="736" y="1714"/>
                </a:lnTo>
                <a:lnTo>
                  <a:pt x="716" y="1731"/>
                </a:lnTo>
                <a:lnTo>
                  <a:pt x="716" y="1731"/>
                </a:lnTo>
                <a:lnTo>
                  <a:pt x="718" y="1737"/>
                </a:lnTo>
                <a:lnTo>
                  <a:pt x="723" y="1745"/>
                </a:lnTo>
                <a:lnTo>
                  <a:pt x="731" y="1755"/>
                </a:lnTo>
                <a:lnTo>
                  <a:pt x="731" y="1755"/>
                </a:lnTo>
                <a:lnTo>
                  <a:pt x="744" y="1773"/>
                </a:lnTo>
                <a:lnTo>
                  <a:pt x="764" y="1801"/>
                </a:lnTo>
                <a:lnTo>
                  <a:pt x="774" y="1818"/>
                </a:lnTo>
                <a:lnTo>
                  <a:pt x="784" y="1835"/>
                </a:lnTo>
                <a:lnTo>
                  <a:pt x="793" y="1852"/>
                </a:lnTo>
                <a:lnTo>
                  <a:pt x="800" y="1870"/>
                </a:lnTo>
                <a:lnTo>
                  <a:pt x="800" y="1870"/>
                </a:lnTo>
                <a:lnTo>
                  <a:pt x="808" y="1888"/>
                </a:lnTo>
                <a:lnTo>
                  <a:pt x="819" y="1911"/>
                </a:lnTo>
                <a:lnTo>
                  <a:pt x="830" y="1933"/>
                </a:lnTo>
                <a:lnTo>
                  <a:pt x="844" y="1956"/>
                </a:lnTo>
                <a:lnTo>
                  <a:pt x="858" y="1975"/>
                </a:lnTo>
                <a:lnTo>
                  <a:pt x="870" y="1992"/>
                </a:lnTo>
                <a:lnTo>
                  <a:pt x="876" y="1997"/>
                </a:lnTo>
                <a:lnTo>
                  <a:pt x="881" y="2002"/>
                </a:lnTo>
                <a:lnTo>
                  <a:pt x="886" y="2004"/>
                </a:lnTo>
                <a:lnTo>
                  <a:pt x="890" y="2004"/>
                </a:lnTo>
                <a:lnTo>
                  <a:pt x="890" y="2004"/>
                </a:lnTo>
                <a:lnTo>
                  <a:pt x="894" y="2003"/>
                </a:lnTo>
                <a:lnTo>
                  <a:pt x="896" y="2000"/>
                </a:lnTo>
                <a:lnTo>
                  <a:pt x="900" y="1997"/>
                </a:lnTo>
                <a:lnTo>
                  <a:pt x="902" y="1992"/>
                </a:lnTo>
                <a:lnTo>
                  <a:pt x="906" y="1980"/>
                </a:lnTo>
                <a:lnTo>
                  <a:pt x="910" y="1966"/>
                </a:lnTo>
                <a:lnTo>
                  <a:pt x="911" y="1951"/>
                </a:lnTo>
                <a:lnTo>
                  <a:pt x="913" y="1936"/>
                </a:lnTo>
                <a:lnTo>
                  <a:pt x="915" y="1910"/>
                </a:lnTo>
                <a:lnTo>
                  <a:pt x="915" y="1910"/>
                </a:lnTo>
                <a:lnTo>
                  <a:pt x="916" y="1840"/>
                </a:lnTo>
                <a:lnTo>
                  <a:pt x="917" y="1804"/>
                </a:lnTo>
                <a:lnTo>
                  <a:pt x="918" y="1791"/>
                </a:lnTo>
                <a:lnTo>
                  <a:pt x="920" y="1785"/>
                </a:lnTo>
                <a:lnTo>
                  <a:pt x="920" y="1785"/>
                </a:lnTo>
                <a:lnTo>
                  <a:pt x="922" y="1780"/>
                </a:lnTo>
                <a:lnTo>
                  <a:pt x="925" y="1779"/>
                </a:lnTo>
                <a:lnTo>
                  <a:pt x="925" y="1778"/>
                </a:lnTo>
                <a:lnTo>
                  <a:pt x="925" y="1775"/>
                </a:lnTo>
                <a:lnTo>
                  <a:pt x="925" y="1775"/>
                </a:lnTo>
                <a:lnTo>
                  <a:pt x="923" y="1769"/>
                </a:lnTo>
                <a:lnTo>
                  <a:pt x="923" y="1764"/>
                </a:lnTo>
                <a:lnTo>
                  <a:pt x="926" y="1759"/>
                </a:lnTo>
                <a:lnTo>
                  <a:pt x="931" y="1752"/>
                </a:lnTo>
                <a:lnTo>
                  <a:pt x="941" y="1743"/>
                </a:lnTo>
                <a:lnTo>
                  <a:pt x="955" y="1732"/>
                </a:lnTo>
                <a:lnTo>
                  <a:pt x="974" y="1721"/>
                </a:lnTo>
                <a:lnTo>
                  <a:pt x="974" y="1721"/>
                </a:lnTo>
                <a:lnTo>
                  <a:pt x="997" y="1709"/>
                </a:lnTo>
                <a:lnTo>
                  <a:pt x="1018" y="1699"/>
                </a:lnTo>
                <a:lnTo>
                  <a:pt x="1059" y="1682"/>
                </a:lnTo>
                <a:lnTo>
                  <a:pt x="1098" y="1667"/>
                </a:lnTo>
                <a:lnTo>
                  <a:pt x="1139" y="1651"/>
                </a:lnTo>
                <a:lnTo>
                  <a:pt x="1139" y="1651"/>
                </a:lnTo>
                <a:lnTo>
                  <a:pt x="1150" y="1646"/>
                </a:lnTo>
                <a:lnTo>
                  <a:pt x="1163" y="1638"/>
                </a:lnTo>
                <a:lnTo>
                  <a:pt x="1195" y="1620"/>
                </a:lnTo>
                <a:lnTo>
                  <a:pt x="1228" y="1596"/>
                </a:lnTo>
                <a:lnTo>
                  <a:pt x="1262" y="1571"/>
                </a:lnTo>
                <a:lnTo>
                  <a:pt x="1294" y="1545"/>
                </a:lnTo>
                <a:lnTo>
                  <a:pt x="1319" y="1522"/>
                </a:lnTo>
                <a:lnTo>
                  <a:pt x="1329" y="1510"/>
                </a:lnTo>
                <a:lnTo>
                  <a:pt x="1336" y="1502"/>
                </a:lnTo>
                <a:lnTo>
                  <a:pt x="1341" y="1493"/>
                </a:lnTo>
                <a:lnTo>
                  <a:pt x="1343" y="1487"/>
                </a:lnTo>
                <a:lnTo>
                  <a:pt x="1343" y="1487"/>
                </a:lnTo>
                <a:lnTo>
                  <a:pt x="1343" y="1478"/>
                </a:lnTo>
                <a:lnTo>
                  <a:pt x="1344" y="1473"/>
                </a:lnTo>
                <a:lnTo>
                  <a:pt x="1345" y="1471"/>
                </a:lnTo>
                <a:lnTo>
                  <a:pt x="1347" y="1468"/>
                </a:lnTo>
                <a:lnTo>
                  <a:pt x="1347" y="1466"/>
                </a:lnTo>
                <a:lnTo>
                  <a:pt x="1347" y="1461"/>
                </a:lnTo>
                <a:lnTo>
                  <a:pt x="1346" y="1451"/>
                </a:lnTo>
                <a:lnTo>
                  <a:pt x="1343" y="1437"/>
                </a:lnTo>
                <a:lnTo>
                  <a:pt x="1343" y="1437"/>
                </a:lnTo>
                <a:lnTo>
                  <a:pt x="1323" y="1364"/>
                </a:lnTo>
                <a:lnTo>
                  <a:pt x="1313" y="1318"/>
                </a:lnTo>
                <a:lnTo>
                  <a:pt x="1313" y="1318"/>
                </a:lnTo>
                <a:lnTo>
                  <a:pt x="1310" y="1310"/>
                </a:lnTo>
                <a:lnTo>
                  <a:pt x="1304" y="1299"/>
                </a:lnTo>
                <a:lnTo>
                  <a:pt x="1285" y="1269"/>
                </a:lnTo>
                <a:lnTo>
                  <a:pt x="1258" y="1228"/>
                </a:lnTo>
                <a:lnTo>
                  <a:pt x="1263" y="1218"/>
                </a:lnTo>
                <a:lnTo>
                  <a:pt x="1263" y="1218"/>
                </a:lnTo>
                <a:lnTo>
                  <a:pt x="1247" y="1196"/>
                </a:lnTo>
                <a:lnTo>
                  <a:pt x="1234" y="1176"/>
                </a:lnTo>
                <a:lnTo>
                  <a:pt x="1223" y="1158"/>
                </a:lnTo>
                <a:lnTo>
                  <a:pt x="1223" y="1158"/>
                </a:lnTo>
                <a:lnTo>
                  <a:pt x="1211" y="1139"/>
                </a:lnTo>
                <a:lnTo>
                  <a:pt x="1195" y="1116"/>
                </a:lnTo>
                <a:lnTo>
                  <a:pt x="1173" y="1089"/>
                </a:lnTo>
                <a:lnTo>
                  <a:pt x="1149" y="1034"/>
                </a:lnTo>
                <a:lnTo>
                  <a:pt x="1149" y="1034"/>
                </a:lnTo>
                <a:lnTo>
                  <a:pt x="1162" y="1030"/>
                </a:lnTo>
                <a:lnTo>
                  <a:pt x="1172" y="1025"/>
                </a:lnTo>
                <a:lnTo>
                  <a:pt x="1176" y="1022"/>
                </a:lnTo>
                <a:lnTo>
                  <a:pt x="1178" y="1019"/>
                </a:lnTo>
                <a:lnTo>
                  <a:pt x="1188" y="994"/>
                </a:lnTo>
                <a:lnTo>
                  <a:pt x="1263" y="815"/>
                </a:lnTo>
                <a:lnTo>
                  <a:pt x="1333" y="751"/>
                </a:lnTo>
                <a:lnTo>
                  <a:pt x="1333" y="751"/>
                </a:lnTo>
                <a:lnTo>
                  <a:pt x="1333" y="763"/>
                </a:lnTo>
                <a:lnTo>
                  <a:pt x="1334" y="775"/>
                </a:lnTo>
                <a:lnTo>
                  <a:pt x="1338" y="792"/>
                </a:lnTo>
                <a:lnTo>
                  <a:pt x="1341" y="807"/>
                </a:lnTo>
                <a:lnTo>
                  <a:pt x="1344" y="814"/>
                </a:lnTo>
                <a:lnTo>
                  <a:pt x="1347" y="821"/>
                </a:lnTo>
                <a:lnTo>
                  <a:pt x="1351" y="828"/>
                </a:lnTo>
                <a:lnTo>
                  <a:pt x="1356" y="833"/>
                </a:lnTo>
                <a:lnTo>
                  <a:pt x="1361" y="838"/>
                </a:lnTo>
                <a:lnTo>
                  <a:pt x="1367" y="840"/>
                </a:lnTo>
                <a:lnTo>
                  <a:pt x="1367" y="840"/>
                </a:lnTo>
                <a:lnTo>
                  <a:pt x="1375" y="841"/>
                </a:lnTo>
                <a:lnTo>
                  <a:pt x="1382" y="843"/>
                </a:lnTo>
                <a:lnTo>
                  <a:pt x="1400" y="843"/>
                </a:lnTo>
                <a:lnTo>
                  <a:pt x="1418" y="840"/>
                </a:lnTo>
                <a:lnTo>
                  <a:pt x="1438" y="836"/>
                </a:lnTo>
                <a:lnTo>
                  <a:pt x="1458" y="831"/>
                </a:lnTo>
                <a:lnTo>
                  <a:pt x="1477" y="824"/>
                </a:lnTo>
                <a:lnTo>
                  <a:pt x="1493" y="818"/>
                </a:lnTo>
                <a:lnTo>
                  <a:pt x="1507" y="810"/>
                </a:lnTo>
                <a:lnTo>
                  <a:pt x="1507" y="810"/>
                </a:lnTo>
                <a:lnTo>
                  <a:pt x="1527" y="799"/>
                </a:lnTo>
                <a:lnTo>
                  <a:pt x="1540" y="793"/>
                </a:lnTo>
                <a:lnTo>
                  <a:pt x="1549" y="790"/>
                </a:lnTo>
                <a:lnTo>
                  <a:pt x="1551" y="790"/>
                </a:lnTo>
                <a:lnTo>
                  <a:pt x="1551" y="790"/>
                </a:lnTo>
                <a:lnTo>
                  <a:pt x="1564" y="795"/>
                </a:lnTo>
                <a:lnTo>
                  <a:pt x="1591" y="805"/>
                </a:lnTo>
                <a:lnTo>
                  <a:pt x="1607" y="810"/>
                </a:lnTo>
                <a:lnTo>
                  <a:pt x="1621" y="814"/>
                </a:lnTo>
                <a:lnTo>
                  <a:pt x="1633" y="817"/>
                </a:lnTo>
                <a:lnTo>
                  <a:pt x="1637" y="817"/>
                </a:lnTo>
                <a:lnTo>
                  <a:pt x="1641" y="815"/>
                </a:lnTo>
                <a:lnTo>
                  <a:pt x="1641" y="815"/>
                </a:lnTo>
                <a:lnTo>
                  <a:pt x="1653" y="809"/>
                </a:lnTo>
                <a:lnTo>
                  <a:pt x="1667" y="802"/>
                </a:lnTo>
                <a:lnTo>
                  <a:pt x="1673" y="797"/>
                </a:lnTo>
                <a:lnTo>
                  <a:pt x="1679" y="792"/>
                </a:lnTo>
                <a:lnTo>
                  <a:pt x="1683" y="787"/>
                </a:lnTo>
                <a:lnTo>
                  <a:pt x="1686" y="780"/>
                </a:lnTo>
                <a:lnTo>
                  <a:pt x="1686" y="780"/>
                </a:lnTo>
                <a:lnTo>
                  <a:pt x="1687" y="769"/>
                </a:lnTo>
                <a:lnTo>
                  <a:pt x="1687" y="758"/>
                </a:lnTo>
                <a:lnTo>
                  <a:pt x="1686" y="747"/>
                </a:lnTo>
                <a:lnTo>
                  <a:pt x="1686" y="736"/>
                </a:lnTo>
                <a:lnTo>
                  <a:pt x="1686" y="736"/>
                </a:lnTo>
                <a:lnTo>
                  <a:pt x="1686" y="721"/>
                </a:lnTo>
                <a:lnTo>
                  <a:pt x="1686" y="705"/>
                </a:lnTo>
                <a:lnTo>
                  <a:pt x="1686" y="690"/>
                </a:lnTo>
                <a:lnTo>
                  <a:pt x="1686" y="681"/>
                </a:lnTo>
                <a:lnTo>
                  <a:pt x="1686" y="681"/>
                </a:lnTo>
                <a:lnTo>
                  <a:pt x="1686" y="678"/>
                </a:lnTo>
                <a:lnTo>
                  <a:pt x="1684" y="677"/>
                </a:lnTo>
                <a:lnTo>
                  <a:pt x="1682" y="672"/>
                </a:lnTo>
                <a:lnTo>
                  <a:pt x="1678" y="669"/>
                </a:lnTo>
                <a:lnTo>
                  <a:pt x="1677" y="665"/>
                </a:lnTo>
                <a:lnTo>
                  <a:pt x="1676" y="661"/>
                </a:lnTo>
                <a:lnTo>
                  <a:pt x="1676" y="661"/>
                </a:lnTo>
                <a:lnTo>
                  <a:pt x="1676" y="639"/>
                </a:lnTo>
                <a:lnTo>
                  <a:pt x="1676" y="620"/>
                </a:lnTo>
                <a:lnTo>
                  <a:pt x="1675" y="599"/>
                </a:lnTo>
                <a:lnTo>
                  <a:pt x="1672" y="577"/>
                </a:lnTo>
                <a:lnTo>
                  <a:pt x="1668" y="555"/>
                </a:lnTo>
                <a:lnTo>
                  <a:pt x="1665" y="547"/>
                </a:lnTo>
                <a:lnTo>
                  <a:pt x="1661" y="539"/>
                </a:lnTo>
                <a:lnTo>
                  <a:pt x="1656" y="532"/>
                </a:lnTo>
                <a:lnTo>
                  <a:pt x="1651" y="527"/>
                </a:lnTo>
                <a:lnTo>
                  <a:pt x="1651" y="527"/>
                </a:lnTo>
                <a:lnTo>
                  <a:pt x="1645" y="523"/>
                </a:lnTo>
                <a:lnTo>
                  <a:pt x="1636" y="519"/>
                </a:lnTo>
                <a:lnTo>
                  <a:pt x="1626" y="517"/>
                </a:lnTo>
                <a:lnTo>
                  <a:pt x="1616" y="514"/>
                </a:lnTo>
                <a:lnTo>
                  <a:pt x="1592" y="512"/>
                </a:lnTo>
                <a:lnTo>
                  <a:pt x="1570" y="511"/>
                </a:lnTo>
                <a:lnTo>
                  <a:pt x="1548" y="511"/>
                </a:lnTo>
                <a:lnTo>
                  <a:pt x="1529" y="511"/>
                </a:lnTo>
                <a:lnTo>
                  <a:pt x="1512" y="512"/>
                </a:lnTo>
                <a:lnTo>
                  <a:pt x="1527" y="487"/>
                </a:lnTo>
                <a:lnTo>
                  <a:pt x="1527" y="487"/>
                </a:lnTo>
                <a:lnTo>
                  <a:pt x="1530" y="480"/>
                </a:lnTo>
                <a:lnTo>
                  <a:pt x="1535" y="463"/>
                </a:lnTo>
                <a:lnTo>
                  <a:pt x="1539" y="455"/>
                </a:lnTo>
                <a:lnTo>
                  <a:pt x="1540" y="447"/>
                </a:lnTo>
                <a:lnTo>
                  <a:pt x="1539" y="443"/>
                </a:lnTo>
                <a:lnTo>
                  <a:pt x="1538" y="442"/>
                </a:lnTo>
                <a:lnTo>
                  <a:pt x="1536" y="442"/>
                </a:lnTo>
                <a:lnTo>
                  <a:pt x="1536" y="442"/>
                </a:lnTo>
                <a:lnTo>
                  <a:pt x="1532" y="442"/>
                </a:lnTo>
                <a:lnTo>
                  <a:pt x="1524" y="441"/>
                </a:lnTo>
                <a:lnTo>
                  <a:pt x="1508" y="436"/>
                </a:lnTo>
                <a:lnTo>
                  <a:pt x="1487" y="427"/>
                </a:lnTo>
                <a:lnTo>
                  <a:pt x="1467" y="427"/>
                </a:lnTo>
                <a:lnTo>
                  <a:pt x="1467" y="427"/>
                </a:lnTo>
                <a:lnTo>
                  <a:pt x="1471" y="425"/>
                </a:lnTo>
                <a:lnTo>
                  <a:pt x="1477" y="417"/>
                </a:lnTo>
                <a:lnTo>
                  <a:pt x="1478" y="415"/>
                </a:lnTo>
                <a:lnTo>
                  <a:pt x="1478" y="411"/>
                </a:lnTo>
                <a:lnTo>
                  <a:pt x="1474" y="409"/>
                </a:lnTo>
                <a:lnTo>
                  <a:pt x="1467" y="407"/>
                </a:lnTo>
                <a:lnTo>
                  <a:pt x="1467" y="407"/>
                </a:lnTo>
                <a:lnTo>
                  <a:pt x="1457" y="407"/>
                </a:lnTo>
                <a:lnTo>
                  <a:pt x="1448" y="407"/>
                </a:lnTo>
                <a:lnTo>
                  <a:pt x="1432" y="410"/>
                </a:lnTo>
                <a:lnTo>
                  <a:pt x="1420" y="414"/>
                </a:lnTo>
                <a:lnTo>
                  <a:pt x="1412" y="417"/>
                </a:lnTo>
                <a:lnTo>
                  <a:pt x="1412" y="417"/>
                </a:lnTo>
                <a:lnTo>
                  <a:pt x="1418" y="414"/>
                </a:lnTo>
                <a:lnTo>
                  <a:pt x="1439" y="401"/>
                </a:lnTo>
                <a:lnTo>
                  <a:pt x="1451" y="392"/>
                </a:lnTo>
                <a:lnTo>
                  <a:pt x="1462" y="384"/>
                </a:lnTo>
                <a:lnTo>
                  <a:pt x="1472" y="375"/>
                </a:lnTo>
                <a:lnTo>
                  <a:pt x="1474" y="371"/>
                </a:lnTo>
                <a:lnTo>
                  <a:pt x="1477" y="368"/>
                </a:lnTo>
                <a:lnTo>
                  <a:pt x="1477" y="368"/>
                </a:lnTo>
                <a:lnTo>
                  <a:pt x="1483" y="351"/>
                </a:lnTo>
                <a:lnTo>
                  <a:pt x="1488" y="333"/>
                </a:lnTo>
                <a:lnTo>
                  <a:pt x="1490" y="315"/>
                </a:lnTo>
                <a:lnTo>
                  <a:pt x="1492" y="298"/>
                </a:lnTo>
                <a:lnTo>
                  <a:pt x="1492" y="298"/>
                </a:lnTo>
                <a:lnTo>
                  <a:pt x="1492" y="289"/>
                </a:lnTo>
                <a:lnTo>
                  <a:pt x="1494" y="279"/>
                </a:lnTo>
                <a:lnTo>
                  <a:pt x="1499" y="258"/>
                </a:lnTo>
                <a:lnTo>
                  <a:pt x="1504" y="238"/>
                </a:lnTo>
                <a:lnTo>
                  <a:pt x="1507" y="223"/>
                </a:lnTo>
                <a:lnTo>
                  <a:pt x="1507" y="223"/>
                </a:lnTo>
                <a:lnTo>
                  <a:pt x="1510" y="198"/>
                </a:lnTo>
                <a:lnTo>
                  <a:pt x="1513" y="187"/>
                </a:lnTo>
                <a:lnTo>
                  <a:pt x="1517" y="179"/>
                </a:lnTo>
                <a:lnTo>
                  <a:pt x="1517" y="179"/>
                </a:lnTo>
                <a:lnTo>
                  <a:pt x="1525" y="162"/>
                </a:lnTo>
                <a:lnTo>
                  <a:pt x="1529" y="154"/>
                </a:lnTo>
                <a:lnTo>
                  <a:pt x="1532" y="144"/>
                </a:lnTo>
                <a:lnTo>
                  <a:pt x="1532" y="144"/>
                </a:lnTo>
                <a:lnTo>
                  <a:pt x="1532" y="130"/>
                </a:lnTo>
                <a:lnTo>
                  <a:pt x="1529" y="114"/>
                </a:lnTo>
                <a:lnTo>
                  <a:pt x="1525" y="99"/>
                </a:lnTo>
                <a:lnTo>
                  <a:pt x="1522" y="89"/>
                </a:lnTo>
                <a:lnTo>
                  <a:pt x="1522" y="89"/>
                </a:lnTo>
                <a:lnTo>
                  <a:pt x="1502" y="54"/>
                </a:lnTo>
                <a:lnTo>
                  <a:pt x="1487" y="49"/>
                </a:lnTo>
                <a:lnTo>
                  <a:pt x="1487" y="49"/>
                </a:lnTo>
                <a:lnTo>
                  <a:pt x="1481" y="43"/>
                </a:lnTo>
                <a:lnTo>
                  <a:pt x="1466" y="28"/>
                </a:lnTo>
                <a:lnTo>
                  <a:pt x="1447" y="13"/>
                </a:lnTo>
                <a:lnTo>
                  <a:pt x="1439" y="7"/>
                </a:lnTo>
                <a:lnTo>
                  <a:pt x="1432" y="5"/>
                </a:lnTo>
                <a:lnTo>
                  <a:pt x="1432" y="5"/>
                </a:lnTo>
                <a:lnTo>
                  <a:pt x="1407" y="0"/>
                </a:lnTo>
                <a:lnTo>
                  <a:pt x="1396" y="0"/>
                </a:lnTo>
                <a:lnTo>
                  <a:pt x="1387" y="0"/>
                </a:lnTo>
                <a:lnTo>
                  <a:pt x="1362" y="5"/>
                </a:lnTo>
                <a:lnTo>
                  <a:pt x="1347" y="5"/>
                </a:lnTo>
                <a:lnTo>
                  <a:pt x="1333" y="5"/>
                </a:lnTo>
                <a:lnTo>
                  <a:pt x="1333" y="5"/>
                </a:lnTo>
                <a:lnTo>
                  <a:pt x="1326" y="7"/>
                </a:lnTo>
                <a:lnTo>
                  <a:pt x="1319" y="11"/>
                </a:lnTo>
                <a:lnTo>
                  <a:pt x="1313" y="14"/>
                </a:lnTo>
                <a:lnTo>
                  <a:pt x="1313" y="14"/>
                </a:lnTo>
                <a:lnTo>
                  <a:pt x="1308" y="17"/>
                </a:lnTo>
                <a:lnTo>
                  <a:pt x="1300" y="19"/>
                </a:lnTo>
                <a:lnTo>
                  <a:pt x="1282" y="24"/>
                </a:lnTo>
                <a:lnTo>
                  <a:pt x="1258" y="29"/>
                </a:lnTo>
                <a:lnTo>
                  <a:pt x="1258" y="44"/>
                </a:lnTo>
                <a:lnTo>
                  <a:pt x="1258" y="44"/>
                </a:lnTo>
                <a:lnTo>
                  <a:pt x="1260" y="44"/>
                </a:lnTo>
                <a:lnTo>
                  <a:pt x="1267" y="46"/>
                </a:lnTo>
                <a:lnTo>
                  <a:pt x="1269" y="47"/>
                </a:lnTo>
                <a:lnTo>
                  <a:pt x="1269" y="51"/>
                </a:lnTo>
                <a:lnTo>
                  <a:pt x="1268" y="54"/>
                </a:lnTo>
                <a:lnTo>
                  <a:pt x="1263" y="59"/>
                </a:lnTo>
                <a:lnTo>
                  <a:pt x="1263" y="59"/>
                </a:lnTo>
                <a:lnTo>
                  <a:pt x="1257" y="64"/>
                </a:lnTo>
                <a:lnTo>
                  <a:pt x="1250" y="69"/>
                </a:lnTo>
                <a:lnTo>
                  <a:pt x="1239" y="74"/>
                </a:lnTo>
                <a:lnTo>
                  <a:pt x="1234" y="77"/>
                </a:lnTo>
                <a:lnTo>
                  <a:pt x="1232" y="78"/>
                </a:lnTo>
                <a:lnTo>
                  <a:pt x="1232" y="80"/>
                </a:lnTo>
                <a:lnTo>
                  <a:pt x="1233" y="84"/>
                </a:lnTo>
                <a:lnTo>
                  <a:pt x="1233" y="84"/>
                </a:lnTo>
                <a:lnTo>
                  <a:pt x="1237" y="87"/>
                </a:lnTo>
                <a:lnTo>
                  <a:pt x="1239" y="89"/>
                </a:lnTo>
                <a:lnTo>
                  <a:pt x="1244" y="92"/>
                </a:lnTo>
                <a:lnTo>
                  <a:pt x="1246" y="93"/>
                </a:lnTo>
                <a:lnTo>
                  <a:pt x="1247" y="94"/>
                </a:lnTo>
                <a:lnTo>
                  <a:pt x="1243" y="99"/>
                </a:lnTo>
                <a:lnTo>
                  <a:pt x="1243" y="99"/>
                </a:lnTo>
                <a:lnTo>
                  <a:pt x="1237" y="108"/>
                </a:lnTo>
                <a:lnTo>
                  <a:pt x="1233" y="114"/>
                </a:lnTo>
                <a:lnTo>
                  <a:pt x="1233" y="114"/>
                </a:lnTo>
                <a:lnTo>
                  <a:pt x="1232" y="115"/>
                </a:lnTo>
                <a:lnTo>
                  <a:pt x="1232" y="115"/>
                </a:lnTo>
                <a:lnTo>
                  <a:pt x="1232" y="113"/>
                </a:lnTo>
                <a:lnTo>
                  <a:pt x="1228" y="124"/>
                </a:lnTo>
                <a:lnTo>
                  <a:pt x="1228" y="124"/>
                </a:lnTo>
                <a:lnTo>
                  <a:pt x="1219" y="150"/>
                </a:lnTo>
                <a:lnTo>
                  <a:pt x="1216" y="162"/>
                </a:lnTo>
                <a:lnTo>
                  <a:pt x="1213" y="174"/>
                </a:lnTo>
                <a:lnTo>
                  <a:pt x="1213" y="174"/>
                </a:lnTo>
                <a:lnTo>
                  <a:pt x="1213" y="180"/>
                </a:lnTo>
                <a:lnTo>
                  <a:pt x="1213" y="187"/>
                </a:lnTo>
                <a:lnTo>
                  <a:pt x="1217" y="200"/>
                </a:lnTo>
                <a:lnTo>
                  <a:pt x="1221" y="210"/>
                </a:lnTo>
                <a:lnTo>
                  <a:pt x="1223" y="213"/>
                </a:lnTo>
                <a:lnTo>
                  <a:pt x="1223" y="2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C0C9E495-550D-41A0-B80E-7C2C102EB653}"/>
              </a:ext>
            </a:extLst>
          </p:cNvPr>
          <p:cNvSpPr>
            <a:spLocks/>
          </p:cNvSpPr>
          <p:nvPr/>
        </p:nvSpPr>
        <p:spPr bwMode="auto">
          <a:xfrm>
            <a:off x="2493925" y="804532"/>
            <a:ext cx="926714" cy="1725943"/>
          </a:xfrm>
          <a:custGeom>
            <a:avLst/>
            <a:gdLst>
              <a:gd name="T0" fmla="*/ 374 w 756"/>
              <a:gd name="T1" fmla="*/ 209 h 1408"/>
              <a:gd name="T2" fmla="*/ 297 w 756"/>
              <a:gd name="T3" fmla="*/ 252 h 1408"/>
              <a:gd name="T4" fmla="*/ 179 w 756"/>
              <a:gd name="T5" fmla="*/ 293 h 1408"/>
              <a:gd name="T6" fmla="*/ 79 w 756"/>
              <a:gd name="T7" fmla="*/ 405 h 1408"/>
              <a:gd name="T8" fmla="*/ 62 w 756"/>
              <a:gd name="T9" fmla="*/ 447 h 1408"/>
              <a:gd name="T10" fmla="*/ 8 w 756"/>
              <a:gd name="T11" fmla="*/ 651 h 1408"/>
              <a:gd name="T12" fmla="*/ 28 w 756"/>
              <a:gd name="T13" fmla="*/ 676 h 1408"/>
              <a:gd name="T14" fmla="*/ 24 w 756"/>
              <a:gd name="T15" fmla="*/ 724 h 1408"/>
              <a:gd name="T16" fmla="*/ 85 w 756"/>
              <a:gd name="T17" fmla="*/ 854 h 1408"/>
              <a:gd name="T18" fmla="*/ 121 w 756"/>
              <a:gd name="T19" fmla="*/ 882 h 1408"/>
              <a:gd name="T20" fmla="*/ 113 w 756"/>
              <a:gd name="T21" fmla="*/ 960 h 1408"/>
              <a:gd name="T22" fmla="*/ 77 w 756"/>
              <a:gd name="T23" fmla="*/ 927 h 1408"/>
              <a:gd name="T24" fmla="*/ 22 w 756"/>
              <a:gd name="T25" fmla="*/ 928 h 1408"/>
              <a:gd name="T26" fmla="*/ 0 w 756"/>
              <a:gd name="T27" fmla="*/ 979 h 1408"/>
              <a:gd name="T28" fmla="*/ 31 w 756"/>
              <a:gd name="T29" fmla="*/ 1128 h 1408"/>
              <a:gd name="T30" fmla="*/ 57 w 756"/>
              <a:gd name="T31" fmla="*/ 1154 h 1408"/>
              <a:gd name="T32" fmla="*/ 98 w 756"/>
              <a:gd name="T33" fmla="*/ 1060 h 1408"/>
              <a:gd name="T34" fmla="*/ 126 w 756"/>
              <a:gd name="T35" fmla="*/ 1060 h 1408"/>
              <a:gd name="T36" fmla="*/ 175 w 756"/>
              <a:gd name="T37" fmla="*/ 1097 h 1408"/>
              <a:gd name="T38" fmla="*/ 327 w 756"/>
              <a:gd name="T39" fmla="*/ 1154 h 1408"/>
              <a:gd name="T40" fmla="*/ 363 w 756"/>
              <a:gd name="T41" fmla="*/ 1138 h 1408"/>
              <a:gd name="T42" fmla="*/ 383 w 756"/>
              <a:gd name="T43" fmla="*/ 1055 h 1408"/>
              <a:gd name="T44" fmla="*/ 471 w 756"/>
              <a:gd name="T45" fmla="*/ 982 h 1408"/>
              <a:gd name="T46" fmla="*/ 507 w 756"/>
              <a:gd name="T47" fmla="*/ 1120 h 1408"/>
              <a:gd name="T48" fmla="*/ 527 w 756"/>
              <a:gd name="T49" fmla="*/ 1227 h 1408"/>
              <a:gd name="T50" fmla="*/ 541 w 756"/>
              <a:gd name="T51" fmla="*/ 1300 h 1408"/>
              <a:gd name="T52" fmla="*/ 547 w 756"/>
              <a:gd name="T53" fmla="*/ 1363 h 1408"/>
              <a:gd name="T54" fmla="*/ 680 w 756"/>
              <a:gd name="T55" fmla="*/ 1397 h 1408"/>
              <a:gd name="T56" fmla="*/ 751 w 756"/>
              <a:gd name="T57" fmla="*/ 1403 h 1408"/>
              <a:gd name="T58" fmla="*/ 747 w 756"/>
              <a:gd name="T59" fmla="*/ 1371 h 1408"/>
              <a:gd name="T60" fmla="*/ 656 w 756"/>
              <a:gd name="T61" fmla="*/ 1309 h 1408"/>
              <a:gd name="T62" fmla="*/ 623 w 756"/>
              <a:gd name="T63" fmla="*/ 1284 h 1408"/>
              <a:gd name="T64" fmla="*/ 625 w 756"/>
              <a:gd name="T65" fmla="*/ 1204 h 1408"/>
              <a:gd name="T66" fmla="*/ 619 w 756"/>
              <a:gd name="T67" fmla="*/ 1045 h 1408"/>
              <a:gd name="T68" fmla="*/ 578 w 756"/>
              <a:gd name="T69" fmla="*/ 931 h 1408"/>
              <a:gd name="T70" fmla="*/ 461 w 756"/>
              <a:gd name="T71" fmla="*/ 764 h 1408"/>
              <a:gd name="T72" fmla="*/ 381 w 756"/>
              <a:gd name="T73" fmla="*/ 632 h 1408"/>
              <a:gd name="T74" fmla="*/ 399 w 756"/>
              <a:gd name="T75" fmla="*/ 631 h 1408"/>
              <a:gd name="T76" fmla="*/ 450 w 756"/>
              <a:gd name="T77" fmla="*/ 621 h 1408"/>
              <a:gd name="T78" fmla="*/ 488 w 756"/>
              <a:gd name="T79" fmla="*/ 687 h 1408"/>
              <a:gd name="T80" fmla="*/ 527 w 756"/>
              <a:gd name="T81" fmla="*/ 701 h 1408"/>
              <a:gd name="T82" fmla="*/ 568 w 756"/>
              <a:gd name="T83" fmla="*/ 670 h 1408"/>
              <a:gd name="T84" fmla="*/ 608 w 756"/>
              <a:gd name="T85" fmla="*/ 467 h 1408"/>
              <a:gd name="T86" fmla="*/ 614 w 756"/>
              <a:gd name="T87" fmla="*/ 379 h 1408"/>
              <a:gd name="T88" fmla="*/ 598 w 756"/>
              <a:gd name="T89" fmla="*/ 331 h 1408"/>
              <a:gd name="T90" fmla="*/ 599 w 756"/>
              <a:gd name="T91" fmla="*/ 283 h 1408"/>
              <a:gd name="T92" fmla="*/ 631 w 756"/>
              <a:gd name="T93" fmla="*/ 250 h 1408"/>
              <a:gd name="T94" fmla="*/ 640 w 756"/>
              <a:gd name="T95" fmla="*/ 218 h 1408"/>
              <a:gd name="T96" fmla="*/ 660 w 756"/>
              <a:gd name="T97" fmla="*/ 186 h 1408"/>
              <a:gd name="T98" fmla="*/ 656 w 756"/>
              <a:gd name="T99" fmla="*/ 151 h 1408"/>
              <a:gd name="T100" fmla="*/ 674 w 756"/>
              <a:gd name="T101" fmla="*/ 121 h 1408"/>
              <a:gd name="T102" fmla="*/ 649 w 756"/>
              <a:gd name="T103" fmla="*/ 50 h 1408"/>
              <a:gd name="T104" fmla="*/ 629 w 756"/>
              <a:gd name="T105" fmla="*/ 34 h 1408"/>
              <a:gd name="T106" fmla="*/ 598 w 756"/>
              <a:gd name="T107" fmla="*/ 9 h 1408"/>
              <a:gd name="T108" fmla="*/ 558 w 756"/>
              <a:gd name="T109" fmla="*/ 2 h 1408"/>
              <a:gd name="T110" fmla="*/ 481 w 756"/>
              <a:gd name="T111" fmla="*/ 17 h 1408"/>
              <a:gd name="T112" fmla="*/ 458 w 756"/>
              <a:gd name="T113" fmla="*/ 39 h 1408"/>
              <a:gd name="T114" fmla="*/ 429 w 756"/>
              <a:gd name="T115" fmla="*/ 97 h 1408"/>
              <a:gd name="T116" fmla="*/ 429 w 756"/>
              <a:gd name="T117" fmla="*/ 157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6" h="1408">
                <a:moveTo>
                  <a:pt x="445" y="181"/>
                </a:moveTo>
                <a:lnTo>
                  <a:pt x="430" y="201"/>
                </a:lnTo>
                <a:lnTo>
                  <a:pt x="430" y="201"/>
                </a:lnTo>
                <a:lnTo>
                  <a:pt x="406" y="202"/>
                </a:lnTo>
                <a:lnTo>
                  <a:pt x="388" y="206"/>
                </a:lnTo>
                <a:lnTo>
                  <a:pt x="379" y="207"/>
                </a:lnTo>
                <a:lnTo>
                  <a:pt x="374" y="209"/>
                </a:lnTo>
                <a:lnTo>
                  <a:pt x="374" y="209"/>
                </a:lnTo>
                <a:lnTo>
                  <a:pt x="361" y="217"/>
                </a:lnTo>
                <a:lnTo>
                  <a:pt x="343" y="228"/>
                </a:lnTo>
                <a:lnTo>
                  <a:pt x="320" y="240"/>
                </a:lnTo>
                <a:lnTo>
                  <a:pt x="309" y="247"/>
                </a:lnTo>
                <a:lnTo>
                  <a:pt x="297" y="252"/>
                </a:lnTo>
                <a:lnTo>
                  <a:pt x="297" y="252"/>
                </a:lnTo>
                <a:lnTo>
                  <a:pt x="269" y="259"/>
                </a:lnTo>
                <a:lnTo>
                  <a:pt x="238" y="268"/>
                </a:lnTo>
                <a:lnTo>
                  <a:pt x="212" y="274"/>
                </a:lnTo>
                <a:lnTo>
                  <a:pt x="204" y="278"/>
                </a:lnTo>
                <a:lnTo>
                  <a:pt x="199" y="279"/>
                </a:lnTo>
                <a:lnTo>
                  <a:pt x="199" y="279"/>
                </a:lnTo>
                <a:lnTo>
                  <a:pt x="179" y="293"/>
                </a:lnTo>
                <a:lnTo>
                  <a:pt x="164" y="303"/>
                </a:lnTo>
                <a:lnTo>
                  <a:pt x="170" y="319"/>
                </a:lnTo>
                <a:lnTo>
                  <a:pt x="170" y="319"/>
                </a:lnTo>
                <a:lnTo>
                  <a:pt x="130" y="355"/>
                </a:lnTo>
                <a:lnTo>
                  <a:pt x="99" y="383"/>
                </a:lnTo>
                <a:lnTo>
                  <a:pt x="88" y="395"/>
                </a:lnTo>
                <a:lnTo>
                  <a:pt x="79" y="405"/>
                </a:lnTo>
                <a:lnTo>
                  <a:pt x="79" y="405"/>
                </a:lnTo>
                <a:lnTo>
                  <a:pt x="70" y="417"/>
                </a:lnTo>
                <a:lnTo>
                  <a:pt x="64" y="428"/>
                </a:lnTo>
                <a:lnTo>
                  <a:pt x="62" y="433"/>
                </a:lnTo>
                <a:lnTo>
                  <a:pt x="62" y="438"/>
                </a:lnTo>
                <a:lnTo>
                  <a:pt x="62" y="442"/>
                </a:lnTo>
                <a:lnTo>
                  <a:pt x="62" y="447"/>
                </a:lnTo>
                <a:lnTo>
                  <a:pt x="62" y="447"/>
                </a:lnTo>
                <a:lnTo>
                  <a:pt x="72" y="467"/>
                </a:lnTo>
                <a:lnTo>
                  <a:pt x="79" y="480"/>
                </a:lnTo>
                <a:lnTo>
                  <a:pt x="79" y="480"/>
                </a:lnTo>
                <a:lnTo>
                  <a:pt x="93" y="507"/>
                </a:lnTo>
                <a:lnTo>
                  <a:pt x="8" y="651"/>
                </a:lnTo>
                <a:lnTo>
                  <a:pt x="8" y="651"/>
                </a:lnTo>
                <a:lnTo>
                  <a:pt x="13" y="651"/>
                </a:lnTo>
                <a:lnTo>
                  <a:pt x="17" y="653"/>
                </a:lnTo>
                <a:lnTo>
                  <a:pt x="23" y="658"/>
                </a:lnTo>
                <a:lnTo>
                  <a:pt x="23" y="658"/>
                </a:lnTo>
                <a:lnTo>
                  <a:pt x="24" y="662"/>
                </a:lnTo>
                <a:lnTo>
                  <a:pt x="27" y="666"/>
                </a:lnTo>
                <a:lnTo>
                  <a:pt x="28" y="676"/>
                </a:lnTo>
                <a:lnTo>
                  <a:pt x="29" y="686"/>
                </a:lnTo>
                <a:lnTo>
                  <a:pt x="28" y="696"/>
                </a:lnTo>
                <a:lnTo>
                  <a:pt x="28" y="696"/>
                </a:lnTo>
                <a:lnTo>
                  <a:pt x="27" y="706"/>
                </a:lnTo>
                <a:lnTo>
                  <a:pt x="24" y="714"/>
                </a:lnTo>
                <a:lnTo>
                  <a:pt x="23" y="718"/>
                </a:lnTo>
                <a:lnTo>
                  <a:pt x="24" y="724"/>
                </a:lnTo>
                <a:lnTo>
                  <a:pt x="26" y="730"/>
                </a:lnTo>
                <a:lnTo>
                  <a:pt x="28" y="738"/>
                </a:lnTo>
                <a:lnTo>
                  <a:pt x="28" y="738"/>
                </a:lnTo>
                <a:lnTo>
                  <a:pt x="41" y="764"/>
                </a:lnTo>
                <a:lnTo>
                  <a:pt x="59" y="801"/>
                </a:lnTo>
                <a:lnTo>
                  <a:pt x="77" y="835"/>
                </a:lnTo>
                <a:lnTo>
                  <a:pt x="85" y="854"/>
                </a:lnTo>
                <a:lnTo>
                  <a:pt x="85" y="854"/>
                </a:lnTo>
                <a:lnTo>
                  <a:pt x="88" y="862"/>
                </a:lnTo>
                <a:lnTo>
                  <a:pt x="93" y="871"/>
                </a:lnTo>
                <a:lnTo>
                  <a:pt x="99" y="877"/>
                </a:lnTo>
                <a:lnTo>
                  <a:pt x="102" y="880"/>
                </a:lnTo>
                <a:lnTo>
                  <a:pt x="102" y="880"/>
                </a:lnTo>
                <a:lnTo>
                  <a:pt x="121" y="882"/>
                </a:lnTo>
                <a:lnTo>
                  <a:pt x="121" y="882"/>
                </a:lnTo>
                <a:lnTo>
                  <a:pt x="159" y="982"/>
                </a:lnTo>
                <a:lnTo>
                  <a:pt x="159" y="982"/>
                </a:lnTo>
                <a:lnTo>
                  <a:pt x="153" y="978"/>
                </a:lnTo>
                <a:lnTo>
                  <a:pt x="139" y="973"/>
                </a:lnTo>
                <a:lnTo>
                  <a:pt x="121" y="965"/>
                </a:lnTo>
                <a:lnTo>
                  <a:pt x="113" y="960"/>
                </a:lnTo>
                <a:lnTo>
                  <a:pt x="105" y="956"/>
                </a:lnTo>
                <a:lnTo>
                  <a:pt x="105" y="956"/>
                </a:lnTo>
                <a:lnTo>
                  <a:pt x="98" y="951"/>
                </a:lnTo>
                <a:lnTo>
                  <a:pt x="93" y="944"/>
                </a:lnTo>
                <a:lnTo>
                  <a:pt x="88" y="938"/>
                </a:lnTo>
                <a:lnTo>
                  <a:pt x="83" y="932"/>
                </a:lnTo>
                <a:lnTo>
                  <a:pt x="77" y="927"/>
                </a:lnTo>
                <a:lnTo>
                  <a:pt x="68" y="923"/>
                </a:lnTo>
                <a:lnTo>
                  <a:pt x="57" y="921"/>
                </a:lnTo>
                <a:lnTo>
                  <a:pt x="43" y="922"/>
                </a:lnTo>
                <a:lnTo>
                  <a:pt x="43" y="922"/>
                </a:lnTo>
                <a:lnTo>
                  <a:pt x="34" y="923"/>
                </a:lnTo>
                <a:lnTo>
                  <a:pt x="28" y="926"/>
                </a:lnTo>
                <a:lnTo>
                  <a:pt x="22" y="928"/>
                </a:lnTo>
                <a:lnTo>
                  <a:pt x="17" y="932"/>
                </a:lnTo>
                <a:lnTo>
                  <a:pt x="12" y="936"/>
                </a:lnTo>
                <a:lnTo>
                  <a:pt x="8" y="939"/>
                </a:lnTo>
                <a:lnTo>
                  <a:pt x="3" y="949"/>
                </a:lnTo>
                <a:lnTo>
                  <a:pt x="1" y="959"/>
                </a:lnTo>
                <a:lnTo>
                  <a:pt x="0" y="969"/>
                </a:lnTo>
                <a:lnTo>
                  <a:pt x="0" y="979"/>
                </a:lnTo>
                <a:lnTo>
                  <a:pt x="0" y="987"/>
                </a:lnTo>
                <a:lnTo>
                  <a:pt x="0" y="987"/>
                </a:lnTo>
                <a:lnTo>
                  <a:pt x="3" y="1014"/>
                </a:lnTo>
                <a:lnTo>
                  <a:pt x="11" y="1056"/>
                </a:lnTo>
                <a:lnTo>
                  <a:pt x="21" y="1100"/>
                </a:lnTo>
                <a:lnTo>
                  <a:pt x="26" y="1117"/>
                </a:lnTo>
                <a:lnTo>
                  <a:pt x="31" y="1128"/>
                </a:lnTo>
                <a:lnTo>
                  <a:pt x="31" y="1128"/>
                </a:lnTo>
                <a:lnTo>
                  <a:pt x="39" y="1143"/>
                </a:lnTo>
                <a:lnTo>
                  <a:pt x="44" y="1152"/>
                </a:lnTo>
                <a:lnTo>
                  <a:pt x="47" y="1154"/>
                </a:lnTo>
                <a:lnTo>
                  <a:pt x="49" y="1156"/>
                </a:lnTo>
                <a:lnTo>
                  <a:pt x="53" y="1156"/>
                </a:lnTo>
                <a:lnTo>
                  <a:pt x="57" y="1154"/>
                </a:lnTo>
                <a:lnTo>
                  <a:pt x="57" y="1154"/>
                </a:lnTo>
                <a:lnTo>
                  <a:pt x="59" y="1152"/>
                </a:lnTo>
                <a:lnTo>
                  <a:pt x="62" y="1148"/>
                </a:lnTo>
                <a:lnTo>
                  <a:pt x="67" y="1136"/>
                </a:lnTo>
                <a:lnTo>
                  <a:pt x="79" y="1103"/>
                </a:lnTo>
                <a:lnTo>
                  <a:pt x="92" y="1071"/>
                </a:lnTo>
                <a:lnTo>
                  <a:pt x="98" y="1060"/>
                </a:lnTo>
                <a:lnTo>
                  <a:pt x="100" y="1056"/>
                </a:lnTo>
                <a:lnTo>
                  <a:pt x="102" y="1055"/>
                </a:lnTo>
                <a:lnTo>
                  <a:pt x="102" y="1055"/>
                </a:lnTo>
                <a:lnTo>
                  <a:pt x="107" y="1054"/>
                </a:lnTo>
                <a:lnTo>
                  <a:pt x="113" y="1055"/>
                </a:lnTo>
                <a:lnTo>
                  <a:pt x="119" y="1056"/>
                </a:lnTo>
                <a:lnTo>
                  <a:pt x="126" y="1060"/>
                </a:lnTo>
                <a:lnTo>
                  <a:pt x="134" y="1064"/>
                </a:lnTo>
                <a:lnTo>
                  <a:pt x="143" y="1070"/>
                </a:lnTo>
                <a:lnTo>
                  <a:pt x="153" y="1077"/>
                </a:lnTo>
                <a:lnTo>
                  <a:pt x="161" y="1086"/>
                </a:lnTo>
                <a:lnTo>
                  <a:pt x="161" y="1086"/>
                </a:lnTo>
                <a:lnTo>
                  <a:pt x="167" y="1091"/>
                </a:lnTo>
                <a:lnTo>
                  <a:pt x="175" y="1097"/>
                </a:lnTo>
                <a:lnTo>
                  <a:pt x="196" y="1108"/>
                </a:lnTo>
                <a:lnTo>
                  <a:pt x="222" y="1121"/>
                </a:lnTo>
                <a:lnTo>
                  <a:pt x="250" y="1133"/>
                </a:lnTo>
                <a:lnTo>
                  <a:pt x="278" y="1143"/>
                </a:lnTo>
                <a:lnTo>
                  <a:pt x="304" y="1151"/>
                </a:lnTo>
                <a:lnTo>
                  <a:pt x="317" y="1153"/>
                </a:lnTo>
                <a:lnTo>
                  <a:pt x="327" y="1154"/>
                </a:lnTo>
                <a:lnTo>
                  <a:pt x="335" y="1154"/>
                </a:lnTo>
                <a:lnTo>
                  <a:pt x="343" y="1154"/>
                </a:lnTo>
                <a:lnTo>
                  <a:pt x="343" y="1154"/>
                </a:lnTo>
                <a:lnTo>
                  <a:pt x="348" y="1152"/>
                </a:lnTo>
                <a:lnTo>
                  <a:pt x="353" y="1148"/>
                </a:lnTo>
                <a:lnTo>
                  <a:pt x="358" y="1143"/>
                </a:lnTo>
                <a:lnTo>
                  <a:pt x="363" y="1138"/>
                </a:lnTo>
                <a:lnTo>
                  <a:pt x="369" y="1126"/>
                </a:lnTo>
                <a:lnTo>
                  <a:pt x="375" y="1111"/>
                </a:lnTo>
                <a:lnTo>
                  <a:pt x="379" y="1095"/>
                </a:lnTo>
                <a:lnTo>
                  <a:pt x="381" y="1080"/>
                </a:lnTo>
                <a:lnTo>
                  <a:pt x="383" y="1066"/>
                </a:lnTo>
                <a:lnTo>
                  <a:pt x="383" y="1055"/>
                </a:lnTo>
                <a:lnTo>
                  <a:pt x="383" y="1055"/>
                </a:lnTo>
                <a:lnTo>
                  <a:pt x="378" y="1040"/>
                </a:lnTo>
                <a:lnTo>
                  <a:pt x="369" y="1018"/>
                </a:lnTo>
                <a:lnTo>
                  <a:pt x="344" y="958"/>
                </a:lnTo>
                <a:lnTo>
                  <a:pt x="308" y="880"/>
                </a:lnTo>
                <a:lnTo>
                  <a:pt x="308" y="880"/>
                </a:lnTo>
                <a:lnTo>
                  <a:pt x="405" y="939"/>
                </a:lnTo>
                <a:lnTo>
                  <a:pt x="471" y="982"/>
                </a:lnTo>
                <a:lnTo>
                  <a:pt x="493" y="997"/>
                </a:lnTo>
                <a:lnTo>
                  <a:pt x="499" y="1002"/>
                </a:lnTo>
                <a:lnTo>
                  <a:pt x="501" y="1004"/>
                </a:lnTo>
                <a:lnTo>
                  <a:pt x="501" y="1004"/>
                </a:lnTo>
                <a:lnTo>
                  <a:pt x="501" y="1021"/>
                </a:lnTo>
                <a:lnTo>
                  <a:pt x="503" y="1055"/>
                </a:lnTo>
                <a:lnTo>
                  <a:pt x="507" y="1120"/>
                </a:lnTo>
                <a:lnTo>
                  <a:pt x="507" y="1120"/>
                </a:lnTo>
                <a:lnTo>
                  <a:pt x="509" y="1146"/>
                </a:lnTo>
                <a:lnTo>
                  <a:pt x="514" y="1177"/>
                </a:lnTo>
                <a:lnTo>
                  <a:pt x="523" y="1222"/>
                </a:lnTo>
                <a:lnTo>
                  <a:pt x="523" y="1222"/>
                </a:lnTo>
                <a:lnTo>
                  <a:pt x="526" y="1225"/>
                </a:lnTo>
                <a:lnTo>
                  <a:pt x="527" y="1227"/>
                </a:lnTo>
                <a:lnTo>
                  <a:pt x="533" y="1232"/>
                </a:lnTo>
                <a:lnTo>
                  <a:pt x="536" y="1237"/>
                </a:lnTo>
                <a:lnTo>
                  <a:pt x="538" y="1243"/>
                </a:lnTo>
                <a:lnTo>
                  <a:pt x="539" y="1253"/>
                </a:lnTo>
                <a:lnTo>
                  <a:pt x="541" y="1268"/>
                </a:lnTo>
                <a:lnTo>
                  <a:pt x="541" y="1268"/>
                </a:lnTo>
                <a:lnTo>
                  <a:pt x="541" y="1300"/>
                </a:lnTo>
                <a:lnTo>
                  <a:pt x="539" y="1330"/>
                </a:lnTo>
                <a:lnTo>
                  <a:pt x="539" y="1341"/>
                </a:lnTo>
                <a:lnTo>
                  <a:pt x="541" y="1352"/>
                </a:lnTo>
                <a:lnTo>
                  <a:pt x="543" y="1360"/>
                </a:lnTo>
                <a:lnTo>
                  <a:pt x="544" y="1362"/>
                </a:lnTo>
                <a:lnTo>
                  <a:pt x="547" y="1363"/>
                </a:lnTo>
                <a:lnTo>
                  <a:pt x="547" y="1363"/>
                </a:lnTo>
                <a:lnTo>
                  <a:pt x="554" y="1367"/>
                </a:lnTo>
                <a:lnTo>
                  <a:pt x="569" y="1371"/>
                </a:lnTo>
                <a:lnTo>
                  <a:pt x="610" y="1381"/>
                </a:lnTo>
                <a:lnTo>
                  <a:pt x="652" y="1391"/>
                </a:lnTo>
                <a:lnTo>
                  <a:pt x="669" y="1394"/>
                </a:lnTo>
                <a:lnTo>
                  <a:pt x="680" y="1397"/>
                </a:lnTo>
                <a:lnTo>
                  <a:pt x="680" y="1397"/>
                </a:lnTo>
                <a:lnTo>
                  <a:pt x="700" y="1403"/>
                </a:lnTo>
                <a:lnTo>
                  <a:pt x="712" y="1406"/>
                </a:lnTo>
                <a:lnTo>
                  <a:pt x="725" y="1408"/>
                </a:lnTo>
                <a:lnTo>
                  <a:pt x="737" y="1408"/>
                </a:lnTo>
                <a:lnTo>
                  <a:pt x="742" y="1407"/>
                </a:lnTo>
                <a:lnTo>
                  <a:pt x="747" y="1406"/>
                </a:lnTo>
                <a:lnTo>
                  <a:pt x="751" y="1403"/>
                </a:lnTo>
                <a:lnTo>
                  <a:pt x="753" y="1401"/>
                </a:lnTo>
                <a:lnTo>
                  <a:pt x="756" y="1397"/>
                </a:lnTo>
                <a:lnTo>
                  <a:pt x="756" y="1392"/>
                </a:lnTo>
                <a:lnTo>
                  <a:pt x="756" y="1392"/>
                </a:lnTo>
                <a:lnTo>
                  <a:pt x="754" y="1387"/>
                </a:lnTo>
                <a:lnTo>
                  <a:pt x="753" y="1381"/>
                </a:lnTo>
                <a:lnTo>
                  <a:pt x="747" y="1371"/>
                </a:lnTo>
                <a:lnTo>
                  <a:pt x="738" y="1360"/>
                </a:lnTo>
                <a:lnTo>
                  <a:pt x="728" y="1350"/>
                </a:lnTo>
                <a:lnTo>
                  <a:pt x="717" y="1342"/>
                </a:lnTo>
                <a:lnTo>
                  <a:pt x="707" y="1335"/>
                </a:lnTo>
                <a:lnTo>
                  <a:pt x="693" y="1327"/>
                </a:lnTo>
                <a:lnTo>
                  <a:pt x="693" y="1327"/>
                </a:lnTo>
                <a:lnTo>
                  <a:pt x="656" y="1309"/>
                </a:lnTo>
                <a:lnTo>
                  <a:pt x="625" y="1293"/>
                </a:lnTo>
                <a:lnTo>
                  <a:pt x="625" y="1293"/>
                </a:lnTo>
                <a:lnTo>
                  <a:pt x="625" y="1293"/>
                </a:lnTo>
                <a:lnTo>
                  <a:pt x="624" y="1294"/>
                </a:lnTo>
                <a:lnTo>
                  <a:pt x="623" y="1295"/>
                </a:lnTo>
                <a:lnTo>
                  <a:pt x="623" y="1294"/>
                </a:lnTo>
                <a:lnTo>
                  <a:pt x="623" y="1284"/>
                </a:lnTo>
                <a:lnTo>
                  <a:pt x="623" y="1284"/>
                </a:lnTo>
                <a:lnTo>
                  <a:pt x="625" y="1258"/>
                </a:lnTo>
                <a:lnTo>
                  <a:pt x="626" y="1244"/>
                </a:lnTo>
                <a:lnTo>
                  <a:pt x="625" y="1228"/>
                </a:lnTo>
                <a:lnTo>
                  <a:pt x="625" y="1228"/>
                </a:lnTo>
                <a:lnTo>
                  <a:pt x="625" y="1217"/>
                </a:lnTo>
                <a:lnTo>
                  <a:pt x="625" y="1204"/>
                </a:lnTo>
                <a:lnTo>
                  <a:pt x="626" y="1174"/>
                </a:lnTo>
                <a:lnTo>
                  <a:pt x="628" y="1145"/>
                </a:lnTo>
                <a:lnTo>
                  <a:pt x="629" y="1120"/>
                </a:lnTo>
                <a:lnTo>
                  <a:pt x="629" y="1120"/>
                </a:lnTo>
                <a:lnTo>
                  <a:pt x="626" y="1097"/>
                </a:lnTo>
                <a:lnTo>
                  <a:pt x="624" y="1070"/>
                </a:lnTo>
                <a:lnTo>
                  <a:pt x="619" y="1045"/>
                </a:lnTo>
                <a:lnTo>
                  <a:pt x="615" y="1034"/>
                </a:lnTo>
                <a:lnTo>
                  <a:pt x="611" y="1024"/>
                </a:lnTo>
                <a:lnTo>
                  <a:pt x="611" y="1024"/>
                </a:lnTo>
                <a:lnTo>
                  <a:pt x="603" y="1004"/>
                </a:lnTo>
                <a:lnTo>
                  <a:pt x="594" y="980"/>
                </a:lnTo>
                <a:lnTo>
                  <a:pt x="578" y="931"/>
                </a:lnTo>
                <a:lnTo>
                  <a:pt x="578" y="931"/>
                </a:lnTo>
                <a:lnTo>
                  <a:pt x="574" y="923"/>
                </a:lnTo>
                <a:lnTo>
                  <a:pt x="569" y="914"/>
                </a:lnTo>
                <a:lnTo>
                  <a:pt x="554" y="891"/>
                </a:lnTo>
                <a:lnTo>
                  <a:pt x="536" y="863"/>
                </a:lnTo>
                <a:lnTo>
                  <a:pt x="516" y="835"/>
                </a:lnTo>
                <a:lnTo>
                  <a:pt x="478" y="785"/>
                </a:lnTo>
                <a:lnTo>
                  <a:pt x="461" y="764"/>
                </a:lnTo>
                <a:lnTo>
                  <a:pt x="478" y="740"/>
                </a:lnTo>
                <a:lnTo>
                  <a:pt x="478" y="740"/>
                </a:lnTo>
                <a:lnTo>
                  <a:pt x="430" y="691"/>
                </a:lnTo>
                <a:lnTo>
                  <a:pt x="379" y="638"/>
                </a:lnTo>
                <a:lnTo>
                  <a:pt x="379" y="638"/>
                </a:lnTo>
                <a:lnTo>
                  <a:pt x="380" y="636"/>
                </a:lnTo>
                <a:lnTo>
                  <a:pt x="381" y="632"/>
                </a:lnTo>
                <a:lnTo>
                  <a:pt x="385" y="627"/>
                </a:lnTo>
                <a:lnTo>
                  <a:pt x="385" y="627"/>
                </a:lnTo>
                <a:lnTo>
                  <a:pt x="384" y="628"/>
                </a:lnTo>
                <a:lnTo>
                  <a:pt x="381" y="628"/>
                </a:lnTo>
                <a:lnTo>
                  <a:pt x="385" y="630"/>
                </a:lnTo>
                <a:lnTo>
                  <a:pt x="399" y="631"/>
                </a:lnTo>
                <a:lnTo>
                  <a:pt x="399" y="631"/>
                </a:lnTo>
                <a:lnTo>
                  <a:pt x="414" y="632"/>
                </a:lnTo>
                <a:lnTo>
                  <a:pt x="421" y="633"/>
                </a:lnTo>
                <a:lnTo>
                  <a:pt x="426" y="633"/>
                </a:lnTo>
                <a:lnTo>
                  <a:pt x="434" y="631"/>
                </a:lnTo>
                <a:lnTo>
                  <a:pt x="434" y="631"/>
                </a:lnTo>
                <a:lnTo>
                  <a:pt x="446" y="622"/>
                </a:lnTo>
                <a:lnTo>
                  <a:pt x="450" y="621"/>
                </a:lnTo>
                <a:lnTo>
                  <a:pt x="450" y="621"/>
                </a:lnTo>
                <a:lnTo>
                  <a:pt x="450" y="622"/>
                </a:lnTo>
                <a:lnTo>
                  <a:pt x="450" y="622"/>
                </a:lnTo>
                <a:lnTo>
                  <a:pt x="456" y="635"/>
                </a:lnTo>
                <a:lnTo>
                  <a:pt x="471" y="660"/>
                </a:lnTo>
                <a:lnTo>
                  <a:pt x="480" y="674"/>
                </a:lnTo>
                <a:lnTo>
                  <a:pt x="488" y="687"/>
                </a:lnTo>
                <a:lnTo>
                  <a:pt x="497" y="696"/>
                </a:lnTo>
                <a:lnTo>
                  <a:pt x="501" y="699"/>
                </a:lnTo>
                <a:lnTo>
                  <a:pt x="503" y="702"/>
                </a:lnTo>
                <a:lnTo>
                  <a:pt x="503" y="702"/>
                </a:lnTo>
                <a:lnTo>
                  <a:pt x="511" y="703"/>
                </a:lnTo>
                <a:lnTo>
                  <a:pt x="518" y="703"/>
                </a:lnTo>
                <a:lnTo>
                  <a:pt x="527" y="701"/>
                </a:lnTo>
                <a:lnTo>
                  <a:pt x="536" y="698"/>
                </a:lnTo>
                <a:lnTo>
                  <a:pt x="544" y="694"/>
                </a:lnTo>
                <a:lnTo>
                  <a:pt x="553" y="691"/>
                </a:lnTo>
                <a:lnTo>
                  <a:pt x="559" y="686"/>
                </a:lnTo>
                <a:lnTo>
                  <a:pt x="563" y="682"/>
                </a:lnTo>
                <a:lnTo>
                  <a:pt x="563" y="682"/>
                </a:lnTo>
                <a:lnTo>
                  <a:pt x="568" y="670"/>
                </a:lnTo>
                <a:lnTo>
                  <a:pt x="574" y="646"/>
                </a:lnTo>
                <a:lnTo>
                  <a:pt x="589" y="579"/>
                </a:lnTo>
                <a:lnTo>
                  <a:pt x="603" y="512"/>
                </a:lnTo>
                <a:lnTo>
                  <a:pt x="608" y="488"/>
                </a:lnTo>
                <a:lnTo>
                  <a:pt x="609" y="478"/>
                </a:lnTo>
                <a:lnTo>
                  <a:pt x="609" y="478"/>
                </a:lnTo>
                <a:lnTo>
                  <a:pt x="608" y="467"/>
                </a:lnTo>
                <a:lnTo>
                  <a:pt x="608" y="451"/>
                </a:lnTo>
                <a:lnTo>
                  <a:pt x="609" y="418"/>
                </a:lnTo>
                <a:lnTo>
                  <a:pt x="609" y="418"/>
                </a:lnTo>
                <a:lnTo>
                  <a:pt x="610" y="408"/>
                </a:lnTo>
                <a:lnTo>
                  <a:pt x="611" y="400"/>
                </a:lnTo>
                <a:lnTo>
                  <a:pt x="614" y="391"/>
                </a:lnTo>
                <a:lnTo>
                  <a:pt x="614" y="379"/>
                </a:lnTo>
                <a:lnTo>
                  <a:pt x="614" y="379"/>
                </a:lnTo>
                <a:lnTo>
                  <a:pt x="614" y="366"/>
                </a:lnTo>
                <a:lnTo>
                  <a:pt x="613" y="356"/>
                </a:lnTo>
                <a:lnTo>
                  <a:pt x="609" y="346"/>
                </a:lnTo>
                <a:lnTo>
                  <a:pt x="603" y="336"/>
                </a:lnTo>
                <a:lnTo>
                  <a:pt x="603" y="336"/>
                </a:lnTo>
                <a:lnTo>
                  <a:pt x="598" y="331"/>
                </a:lnTo>
                <a:lnTo>
                  <a:pt x="590" y="325"/>
                </a:lnTo>
                <a:lnTo>
                  <a:pt x="574" y="315"/>
                </a:lnTo>
                <a:lnTo>
                  <a:pt x="554" y="305"/>
                </a:lnTo>
                <a:lnTo>
                  <a:pt x="558" y="291"/>
                </a:lnTo>
                <a:lnTo>
                  <a:pt x="558" y="291"/>
                </a:lnTo>
                <a:lnTo>
                  <a:pt x="580" y="288"/>
                </a:lnTo>
                <a:lnTo>
                  <a:pt x="599" y="283"/>
                </a:lnTo>
                <a:lnTo>
                  <a:pt x="608" y="280"/>
                </a:lnTo>
                <a:lnTo>
                  <a:pt x="614" y="277"/>
                </a:lnTo>
                <a:lnTo>
                  <a:pt x="614" y="277"/>
                </a:lnTo>
                <a:lnTo>
                  <a:pt x="619" y="273"/>
                </a:lnTo>
                <a:lnTo>
                  <a:pt x="623" y="269"/>
                </a:lnTo>
                <a:lnTo>
                  <a:pt x="628" y="260"/>
                </a:lnTo>
                <a:lnTo>
                  <a:pt x="631" y="250"/>
                </a:lnTo>
                <a:lnTo>
                  <a:pt x="634" y="240"/>
                </a:lnTo>
                <a:lnTo>
                  <a:pt x="634" y="240"/>
                </a:lnTo>
                <a:lnTo>
                  <a:pt x="636" y="231"/>
                </a:lnTo>
                <a:lnTo>
                  <a:pt x="636" y="224"/>
                </a:lnTo>
                <a:lnTo>
                  <a:pt x="636" y="222"/>
                </a:lnTo>
                <a:lnTo>
                  <a:pt x="638" y="219"/>
                </a:lnTo>
                <a:lnTo>
                  <a:pt x="640" y="218"/>
                </a:lnTo>
                <a:lnTo>
                  <a:pt x="642" y="217"/>
                </a:lnTo>
                <a:lnTo>
                  <a:pt x="642" y="217"/>
                </a:lnTo>
                <a:lnTo>
                  <a:pt x="646" y="216"/>
                </a:lnTo>
                <a:lnTo>
                  <a:pt x="649" y="213"/>
                </a:lnTo>
                <a:lnTo>
                  <a:pt x="655" y="206"/>
                </a:lnTo>
                <a:lnTo>
                  <a:pt x="659" y="197"/>
                </a:lnTo>
                <a:lnTo>
                  <a:pt x="660" y="186"/>
                </a:lnTo>
                <a:lnTo>
                  <a:pt x="660" y="186"/>
                </a:lnTo>
                <a:lnTo>
                  <a:pt x="659" y="180"/>
                </a:lnTo>
                <a:lnTo>
                  <a:pt x="659" y="177"/>
                </a:lnTo>
                <a:lnTo>
                  <a:pt x="657" y="173"/>
                </a:lnTo>
                <a:lnTo>
                  <a:pt x="656" y="163"/>
                </a:lnTo>
                <a:lnTo>
                  <a:pt x="656" y="163"/>
                </a:lnTo>
                <a:lnTo>
                  <a:pt x="656" y="151"/>
                </a:lnTo>
                <a:lnTo>
                  <a:pt x="657" y="141"/>
                </a:lnTo>
                <a:lnTo>
                  <a:pt x="660" y="134"/>
                </a:lnTo>
                <a:lnTo>
                  <a:pt x="662" y="130"/>
                </a:lnTo>
                <a:lnTo>
                  <a:pt x="662" y="130"/>
                </a:lnTo>
                <a:lnTo>
                  <a:pt x="665" y="126"/>
                </a:lnTo>
                <a:lnTo>
                  <a:pt x="669" y="124"/>
                </a:lnTo>
                <a:lnTo>
                  <a:pt x="674" y="121"/>
                </a:lnTo>
                <a:lnTo>
                  <a:pt x="674" y="121"/>
                </a:lnTo>
                <a:lnTo>
                  <a:pt x="669" y="101"/>
                </a:lnTo>
                <a:lnTo>
                  <a:pt x="664" y="85"/>
                </a:lnTo>
                <a:lnTo>
                  <a:pt x="660" y="73"/>
                </a:lnTo>
                <a:lnTo>
                  <a:pt x="660" y="73"/>
                </a:lnTo>
                <a:lnTo>
                  <a:pt x="654" y="61"/>
                </a:lnTo>
                <a:lnTo>
                  <a:pt x="649" y="50"/>
                </a:lnTo>
                <a:lnTo>
                  <a:pt x="649" y="50"/>
                </a:lnTo>
                <a:lnTo>
                  <a:pt x="645" y="44"/>
                </a:lnTo>
                <a:lnTo>
                  <a:pt x="645" y="40"/>
                </a:lnTo>
                <a:lnTo>
                  <a:pt x="644" y="38"/>
                </a:lnTo>
                <a:lnTo>
                  <a:pt x="640" y="37"/>
                </a:lnTo>
                <a:lnTo>
                  <a:pt x="640" y="37"/>
                </a:lnTo>
                <a:lnTo>
                  <a:pt x="629" y="34"/>
                </a:lnTo>
                <a:lnTo>
                  <a:pt x="624" y="32"/>
                </a:lnTo>
                <a:lnTo>
                  <a:pt x="620" y="28"/>
                </a:lnTo>
                <a:lnTo>
                  <a:pt x="620" y="28"/>
                </a:lnTo>
                <a:lnTo>
                  <a:pt x="616" y="23"/>
                </a:lnTo>
                <a:lnTo>
                  <a:pt x="611" y="18"/>
                </a:lnTo>
                <a:lnTo>
                  <a:pt x="604" y="12"/>
                </a:lnTo>
                <a:lnTo>
                  <a:pt x="598" y="9"/>
                </a:lnTo>
                <a:lnTo>
                  <a:pt x="592" y="8"/>
                </a:lnTo>
                <a:lnTo>
                  <a:pt x="592" y="8"/>
                </a:lnTo>
                <a:lnTo>
                  <a:pt x="583" y="5"/>
                </a:lnTo>
                <a:lnTo>
                  <a:pt x="579" y="4"/>
                </a:lnTo>
                <a:lnTo>
                  <a:pt x="573" y="3"/>
                </a:lnTo>
                <a:lnTo>
                  <a:pt x="558" y="2"/>
                </a:lnTo>
                <a:lnTo>
                  <a:pt x="558" y="2"/>
                </a:lnTo>
                <a:lnTo>
                  <a:pt x="526" y="0"/>
                </a:lnTo>
                <a:lnTo>
                  <a:pt x="514" y="2"/>
                </a:lnTo>
                <a:lnTo>
                  <a:pt x="503" y="5"/>
                </a:lnTo>
                <a:lnTo>
                  <a:pt x="503" y="5"/>
                </a:lnTo>
                <a:lnTo>
                  <a:pt x="491" y="12"/>
                </a:lnTo>
                <a:lnTo>
                  <a:pt x="481" y="17"/>
                </a:lnTo>
                <a:lnTo>
                  <a:pt x="481" y="17"/>
                </a:lnTo>
                <a:lnTo>
                  <a:pt x="473" y="20"/>
                </a:lnTo>
                <a:lnTo>
                  <a:pt x="467" y="23"/>
                </a:lnTo>
                <a:lnTo>
                  <a:pt x="465" y="25"/>
                </a:lnTo>
                <a:lnTo>
                  <a:pt x="462" y="29"/>
                </a:lnTo>
                <a:lnTo>
                  <a:pt x="460" y="33"/>
                </a:lnTo>
                <a:lnTo>
                  <a:pt x="458" y="39"/>
                </a:lnTo>
                <a:lnTo>
                  <a:pt x="458" y="39"/>
                </a:lnTo>
                <a:lnTo>
                  <a:pt x="455" y="49"/>
                </a:lnTo>
                <a:lnTo>
                  <a:pt x="451" y="56"/>
                </a:lnTo>
                <a:lnTo>
                  <a:pt x="441" y="70"/>
                </a:lnTo>
                <a:lnTo>
                  <a:pt x="441" y="70"/>
                </a:lnTo>
                <a:lnTo>
                  <a:pt x="436" y="79"/>
                </a:lnTo>
                <a:lnTo>
                  <a:pt x="432" y="88"/>
                </a:lnTo>
                <a:lnTo>
                  <a:pt x="429" y="97"/>
                </a:lnTo>
                <a:lnTo>
                  <a:pt x="427" y="110"/>
                </a:lnTo>
                <a:lnTo>
                  <a:pt x="427" y="110"/>
                </a:lnTo>
                <a:lnTo>
                  <a:pt x="426" y="134"/>
                </a:lnTo>
                <a:lnTo>
                  <a:pt x="427" y="146"/>
                </a:lnTo>
                <a:lnTo>
                  <a:pt x="427" y="146"/>
                </a:lnTo>
                <a:lnTo>
                  <a:pt x="429" y="155"/>
                </a:lnTo>
                <a:lnTo>
                  <a:pt x="429" y="157"/>
                </a:lnTo>
                <a:lnTo>
                  <a:pt x="430" y="161"/>
                </a:lnTo>
                <a:lnTo>
                  <a:pt x="430" y="161"/>
                </a:lnTo>
                <a:lnTo>
                  <a:pt x="445" y="181"/>
                </a:lnTo>
                <a:lnTo>
                  <a:pt x="445" y="1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3636C53E-3E2D-4686-AB98-D6F9B771E950}"/>
              </a:ext>
            </a:extLst>
          </p:cNvPr>
          <p:cNvSpPr>
            <a:spLocks noEditPoints="1"/>
          </p:cNvSpPr>
          <p:nvPr/>
        </p:nvSpPr>
        <p:spPr bwMode="auto">
          <a:xfrm>
            <a:off x="4231042" y="1057927"/>
            <a:ext cx="1538489" cy="1318592"/>
          </a:xfrm>
          <a:custGeom>
            <a:avLst/>
            <a:gdLst>
              <a:gd name="T0" fmla="*/ 97 w 1945"/>
              <a:gd name="T1" fmla="*/ 22 h 1667"/>
              <a:gd name="T2" fmla="*/ 23 w 1945"/>
              <a:gd name="T3" fmla="*/ 5 h 1667"/>
              <a:gd name="T4" fmla="*/ 0 w 1945"/>
              <a:gd name="T5" fmla="*/ 42 h 1667"/>
              <a:gd name="T6" fmla="*/ 89 w 1945"/>
              <a:gd name="T7" fmla="*/ 175 h 1667"/>
              <a:gd name="T8" fmla="*/ 117 w 1945"/>
              <a:gd name="T9" fmla="*/ 228 h 1667"/>
              <a:gd name="T10" fmla="*/ 10 w 1945"/>
              <a:gd name="T11" fmla="*/ 650 h 1667"/>
              <a:gd name="T12" fmla="*/ 25 w 1945"/>
              <a:gd name="T13" fmla="*/ 865 h 1667"/>
              <a:gd name="T14" fmla="*/ 186 w 1945"/>
              <a:gd name="T15" fmla="*/ 995 h 1667"/>
              <a:gd name="T16" fmla="*/ 530 w 1945"/>
              <a:gd name="T17" fmla="*/ 1191 h 1667"/>
              <a:gd name="T18" fmla="*/ 628 w 1945"/>
              <a:gd name="T19" fmla="*/ 1213 h 1667"/>
              <a:gd name="T20" fmla="*/ 770 w 1945"/>
              <a:gd name="T21" fmla="*/ 1249 h 1667"/>
              <a:gd name="T22" fmla="*/ 928 w 1945"/>
              <a:gd name="T23" fmla="*/ 1300 h 1667"/>
              <a:gd name="T24" fmla="*/ 1017 w 1945"/>
              <a:gd name="T25" fmla="*/ 1419 h 1667"/>
              <a:gd name="T26" fmla="*/ 1201 w 1945"/>
              <a:gd name="T27" fmla="*/ 1433 h 1667"/>
              <a:gd name="T28" fmla="*/ 1285 w 1945"/>
              <a:gd name="T29" fmla="*/ 1434 h 1667"/>
              <a:gd name="T30" fmla="*/ 1327 w 1945"/>
              <a:gd name="T31" fmla="*/ 1401 h 1667"/>
              <a:gd name="T32" fmla="*/ 1310 w 1945"/>
              <a:gd name="T33" fmla="*/ 1327 h 1667"/>
              <a:gd name="T34" fmla="*/ 1313 w 1945"/>
              <a:gd name="T35" fmla="*/ 1302 h 1667"/>
              <a:gd name="T36" fmla="*/ 1417 w 1945"/>
              <a:gd name="T37" fmla="*/ 1345 h 1667"/>
              <a:gd name="T38" fmla="*/ 1538 w 1945"/>
              <a:gd name="T39" fmla="*/ 1493 h 1667"/>
              <a:gd name="T40" fmla="*/ 1713 w 1945"/>
              <a:gd name="T41" fmla="*/ 1610 h 1667"/>
              <a:gd name="T42" fmla="*/ 1768 w 1945"/>
              <a:gd name="T43" fmla="*/ 1667 h 1667"/>
              <a:gd name="T44" fmla="*/ 1856 w 1945"/>
              <a:gd name="T45" fmla="*/ 1651 h 1667"/>
              <a:gd name="T46" fmla="*/ 1939 w 1945"/>
              <a:gd name="T47" fmla="*/ 1638 h 1667"/>
              <a:gd name="T48" fmla="*/ 1945 w 1945"/>
              <a:gd name="T49" fmla="*/ 1612 h 1667"/>
              <a:gd name="T50" fmla="*/ 1921 w 1945"/>
              <a:gd name="T51" fmla="*/ 1598 h 1667"/>
              <a:gd name="T52" fmla="*/ 1765 w 1945"/>
              <a:gd name="T53" fmla="*/ 1575 h 1667"/>
              <a:gd name="T54" fmla="*/ 1579 w 1945"/>
              <a:gd name="T55" fmla="*/ 1428 h 1667"/>
              <a:gd name="T56" fmla="*/ 1439 w 1945"/>
              <a:gd name="T57" fmla="*/ 1253 h 1667"/>
              <a:gd name="T58" fmla="*/ 1414 w 1945"/>
              <a:gd name="T59" fmla="*/ 1188 h 1667"/>
              <a:gd name="T60" fmla="*/ 1338 w 1945"/>
              <a:gd name="T61" fmla="*/ 1066 h 1667"/>
              <a:gd name="T62" fmla="*/ 1333 w 1945"/>
              <a:gd name="T63" fmla="*/ 959 h 1667"/>
              <a:gd name="T64" fmla="*/ 1339 w 1945"/>
              <a:gd name="T65" fmla="*/ 893 h 1667"/>
              <a:gd name="T66" fmla="*/ 1325 w 1945"/>
              <a:gd name="T67" fmla="*/ 854 h 1667"/>
              <a:gd name="T68" fmla="*/ 1274 w 1945"/>
              <a:gd name="T69" fmla="*/ 827 h 1667"/>
              <a:gd name="T70" fmla="*/ 1254 w 1945"/>
              <a:gd name="T71" fmla="*/ 835 h 1667"/>
              <a:gd name="T72" fmla="*/ 1211 w 1945"/>
              <a:gd name="T73" fmla="*/ 822 h 1667"/>
              <a:gd name="T74" fmla="*/ 1139 w 1945"/>
              <a:gd name="T75" fmla="*/ 816 h 1667"/>
              <a:gd name="T76" fmla="*/ 1114 w 1945"/>
              <a:gd name="T77" fmla="*/ 845 h 1667"/>
              <a:gd name="T78" fmla="*/ 1106 w 1945"/>
              <a:gd name="T79" fmla="*/ 872 h 1667"/>
              <a:gd name="T80" fmla="*/ 1002 w 1945"/>
              <a:gd name="T81" fmla="*/ 896 h 1667"/>
              <a:gd name="T82" fmla="*/ 806 w 1945"/>
              <a:gd name="T83" fmla="*/ 917 h 1667"/>
              <a:gd name="T84" fmla="*/ 689 w 1945"/>
              <a:gd name="T85" fmla="*/ 820 h 1667"/>
              <a:gd name="T86" fmla="*/ 649 w 1945"/>
              <a:gd name="T87" fmla="*/ 827 h 1667"/>
              <a:gd name="T88" fmla="*/ 453 w 1945"/>
              <a:gd name="T89" fmla="*/ 667 h 1667"/>
              <a:gd name="T90" fmla="*/ 379 w 1945"/>
              <a:gd name="T91" fmla="*/ 397 h 1667"/>
              <a:gd name="T92" fmla="*/ 363 w 1945"/>
              <a:gd name="T93" fmla="*/ 303 h 1667"/>
              <a:gd name="T94" fmla="*/ 315 w 1945"/>
              <a:gd name="T95" fmla="*/ 231 h 1667"/>
              <a:gd name="T96" fmla="*/ 319 w 1945"/>
              <a:gd name="T97" fmla="*/ 166 h 1667"/>
              <a:gd name="T98" fmla="*/ 230 w 1945"/>
              <a:gd name="T99" fmla="*/ 101 h 1667"/>
              <a:gd name="T100" fmla="*/ 250 w 1945"/>
              <a:gd name="T101" fmla="*/ 362 h 1667"/>
              <a:gd name="T102" fmla="*/ 270 w 1945"/>
              <a:gd name="T103" fmla="*/ 406 h 1667"/>
              <a:gd name="T104" fmla="*/ 310 w 1945"/>
              <a:gd name="T105" fmla="*/ 648 h 1667"/>
              <a:gd name="T106" fmla="*/ 255 w 1945"/>
              <a:gd name="T107" fmla="*/ 739 h 1667"/>
              <a:gd name="T108" fmla="*/ 188 w 1945"/>
              <a:gd name="T109" fmla="*/ 735 h 1667"/>
              <a:gd name="T110" fmla="*/ 188 w 1945"/>
              <a:gd name="T111" fmla="*/ 636 h 1667"/>
              <a:gd name="T112" fmla="*/ 200 w 1945"/>
              <a:gd name="T113" fmla="*/ 484 h 1667"/>
              <a:gd name="T114" fmla="*/ 333 w 1945"/>
              <a:gd name="T115" fmla="*/ 768 h 1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45" h="1667">
                <a:moveTo>
                  <a:pt x="198" y="76"/>
                </a:moveTo>
                <a:lnTo>
                  <a:pt x="198" y="76"/>
                </a:lnTo>
                <a:lnTo>
                  <a:pt x="192" y="74"/>
                </a:lnTo>
                <a:lnTo>
                  <a:pt x="183" y="69"/>
                </a:lnTo>
                <a:lnTo>
                  <a:pt x="156" y="54"/>
                </a:lnTo>
                <a:lnTo>
                  <a:pt x="125" y="37"/>
                </a:lnTo>
                <a:lnTo>
                  <a:pt x="97" y="22"/>
                </a:lnTo>
                <a:lnTo>
                  <a:pt x="97" y="22"/>
                </a:lnTo>
                <a:lnTo>
                  <a:pt x="76" y="12"/>
                </a:lnTo>
                <a:lnTo>
                  <a:pt x="66" y="7"/>
                </a:lnTo>
                <a:lnTo>
                  <a:pt x="57" y="3"/>
                </a:lnTo>
                <a:lnTo>
                  <a:pt x="49" y="2"/>
                </a:lnTo>
                <a:lnTo>
                  <a:pt x="40" y="0"/>
                </a:lnTo>
                <a:lnTo>
                  <a:pt x="31" y="2"/>
                </a:lnTo>
                <a:lnTo>
                  <a:pt x="23" y="5"/>
                </a:lnTo>
                <a:lnTo>
                  <a:pt x="23" y="5"/>
                </a:lnTo>
                <a:lnTo>
                  <a:pt x="15" y="10"/>
                </a:lnTo>
                <a:lnTo>
                  <a:pt x="9" y="17"/>
                </a:lnTo>
                <a:lnTo>
                  <a:pt x="5" y="22"/>
                </a:lnTo>
                <a:lnTo>
                  <a:pt x="3" y="27"/>
                </a:lnTo>
                <a:lnTo>
                  <a:pt x="1" y="32"/>
                </a:lnTo>
                <a:lnTo>
                  <a:pt x="0" y="37"/>
                </a:lnTo>
                <a:lnTo>
                  <a:pt x="0" y="42"/>
                </a:lnTo>
                <a:lnTo>
                  <a:pt x="0" y="42"/>
                </a:lnTo>
                <a:lnTo>
                  <a:pt x="10" y="53"/>
                </a:lnTo>
                <a:lnTo>
                  <a:pt x="30" y="74"/>
                </a:lnTo>
                <a:lnTo>
                  <a:pt x="51" y="97"/>
                </a:lnTo>
                <a:lnTo>
                  <a:pt x="59" y="107"/>
                </a:lnTo>
                <a:lnTo>
                  <a:pt x="64" y="115"/>
                </a:lnTo>
                <a:lnTo>
                  <a:pt x="64" y="115"/>
                </a:lnTo>
                <a:lnTo>
                  <a:pt x="81" y="156"/>
                </a:lnTo>
                <a:lnTo>
                  <a:pt x="89" y="175"/>
                </a:lnTo>
                <a:lnTo>
                  <a:pt x="91" y="182"/>
                </a:lnTo>
                <a:lnTo>
                  <a:pt x="91" y="185"/>
                </a:lnTo>
                <a:lnTo>
                  <a:pt x="91" y="185"/>
                </a:lnTo>
                <a:lnTo>
                  <a:pt x="91" y="187"/>
                </a:lnTo>
                <a:lnTo>
                  <a:pt x="92" y="191"/>
                </a:lnTo>
                <a:lnTo>
                  <a:pt x="97" y="202"/>
                </a:lnTo>
                <a:lnTo>
                  <a:pt x="105" y="217"/>
                </a:lnTo>
                <a:lnTo>
                  <a:pt x="117" y="228"/>
                </a:lnTo>
                <a:lnTo>
                  <a:pt x="117" y="228"/>
                </a:lnTo>
                <a:lnTo>
                  <a:pt x="75" y="393"/>
                </a:lnTo>
                <a:lnTo>
                  <a:pt x="41" y="520"/>
                </a:lnTo>
                <a:lnTo>
                  <a:pt x="19" y="605"/>
                </a:lnTo>
                <a:lnTo>
                  <a:pt x="19" y="605"/>
                </a:lnTo>
                <a:lnTo>
                  <a:pt x="15" y="617"/>
                </a:lnTo>
                <a:lnTo>
                  <a:pt x="13" y="632"/>
                </a:lnTo>
                <a:lnTo>
                  <a:pt x="10" y="650"/>
                </a:lnTo>
                <a:lnTo>
                  <a:pt x="9" y="668"/>
                </a:lnTo>
                <a:lnTo>
                  <a:pt x="8" y="708"/>
                </a:lnTo>
                <a:lnTo>
                  <a:pt x="9" y="750"/>
                </a:lnTo>
                <a:lnTo>
                  <a:pt x="11" y="790"/>
                </a:lnTo>
                <a:lnTo>
                  <a:pt x="16" y="826"/>
                </a:lnTo>
                <a:lnTo>
                  <a:pt x="19" y="841"/>
                </a:lnTo>
                <a:lnTo>
                  <a:pt x="23" y="855"/>
                </a:lnTo>
                <a:lnTo>
                  <a:pt x="25" y="865"/>
                </a:lnTo>
                <a:lnTo>
                  <a:pt x="29" y="872"/>
                </a:lnTo>
                <a:lnTo>
                  <a:pt x="29" y="872"/>
                </a:lnTo>
                <a:lnTo>
                  <a:pt x="35" y="880"/>
                </a:lnTo>
                <a:lnTo>
                  <a:pt x="43" y="887"/>
                </a:lnTo>
                <a:lnTo>
                  <a:pt x="66" y="908"/>
                </a:lnTo>
                <a:lnTo>
                  <a:pt x="96" y="931"/>
                </a:lnTo>
                <a:lnTo>
                  <a:pt x="128" y="954"/>
                </a:lnTo>
                <a:lnTo>
                  <a:pt x="186" y="995"/>
                </a:lnTo>
                <a:lnTo>
                  <a:pt x="210" y="1014"/>
                </a:lnTo>
                <a:lnTo>
                  <a:pt x="210" y="1014"/>
                </a:lnTo>
                <a:lnTo>
                  <a:pt x="529" y="1168"/>
                </a:lnTo>
                <a:lnTo>
                  <a:pt x="529" y="1168"/>
                </a:lnTo>
                <a:lnTo>
                  <a:pt x="530" y="1169"/>
                </a:lnTo>
                <a:lnTo>
                  <a:pt x="530" y="1173"/>
                </a:lnTo>
                <a:lnTo>
                  <a:pt x="530" y="1184"/>
                </a:lnTo>
                <a:lnTo>
                  <a:pt x="530" y="1191"/>
                </a:lnTo>
                <a:lnTo>
                  <a:pt x="531" y="1196"/>
                </a:lnTo>
                <a:lnTo>
                  <a:pt x="534" y="1200"/>
                </a:lnTo>
                <a:lnTo>
                  <a:pt x="536" y="1203"/>
                </a:lnTo>
                <a:lnTo>
                  <a:pt x="536" y="1203"/>
                </a:lnTo>
                <a:lnTo>
                  <a:pt x="544" y="1204"/>
                </a:lnTo>
                <a:lnTo>
                  <a:pt x="556" y="1205"/>
                </a:lnTo>
                <a:lnTo>
                  <a:pt x="591" y="1209"/>
                </a:lnTo>
                <a:lnTo>
                  <a:pt x="628" y="1213"/>
                </a:lnTo>
                <a:lnTo>
                  <a:pt x="646" y="1217"/>
                </a:lnTo>
                <a:lnTo>
                  <a:pt x="659" y="1219"/>
                </a:lnTo>
                <a:lnTo>
                  <a:pt x="659" y="1219"/>
                </a:lnTo>
                <a:lnTo>
                  <a:pt x="685" y="1229"/>
                </a:lnTo>
                <a:lnTo>
                  <a:pt x="715" y="1238"/>
                </a:lnTo>
                <a:lnTo>
                  <a:pt x="745" y="1246"/>
                </a:lnTo>
                <a:lnTo>
                  <a:pt x="759" y="1249"/>
                </a:lnTo>
                <a:lnTo>
                  <a:pt x="770" y="1249"/>
                </a:lnTo>
                <a:lnTo>
                  <a:pt x="770" y="1249"/>
                </a:lnTo>
                <a:lnTo>
                  <a:pt x="846" y="1249"/>
                </a:lnTo>
                <a:lnTo>
                  <a:pt x="884" y="1249"/>
                </a:lnTo>
                <a:lnTo>
                  <a:pt x="898" y="1250"/>
                </a:lnTo>
                <a:lnTo>
                  <a:pt x="903" y="1251"/>
                </a:lnTo>
                <a:lnTo>
                  <a:pt x="903" y="1251"/>
                </a:lnTo>
                <a:lnTo>
                  <a:pt x="914" y="1276"/>
                </a:lnTo>
                <a:lnTo>
                  <a:pt x="928" y="1300"/>
                </a:lnTo>
                <a:lnTo>
                  <a:pt x="943" y="1329"/>
                </a:lnTo>
                <a:lnTo>
                  <a:pt x="961" y="1357"/>
                </a:lnTo>
                <a:lnTo>
                  <a:pt x="980" y="1383"/>
                </a:lnTo>
                <a:lnTo>
                  <a:pt x="990" y="1396"/>
                </a:lnTo>
                <a:lnTo>
                  <a:pt x="999" y="1406"/>
                </a:lnTo>
                <a:lnTo>
                  <a:pt x="1009" y="1413"/>
                </a:lnTo>
                <a:lnTo>
                  <a:pt x="1017" y="1419"/>
                </a:lnTo>
                <a:lnTo>
                  <a:pt x="1017" y="1419"/>
                </a:lnTo>
                <a:lnTo>
                  <a:pt x="1027" y="1423"/>
                </a:lnTo>
                <a:lnTo>
                  <a:pt x="1040" y="1426"/>
                </a:lnTo>
                <a:lnTo>
                  <a:pt x="1053" y="1429"/>
                </a:lnTo>
                <a:lnTo>
                  <a:pt x="1070" y="1431"/>
                </a:lnTo>
                <a:lnTo>
                  <a:pt x="1103" y="1433"/>
                </a:lnTo>
                <a:lnTo>
                  <a:pt x="1139" y="1434"/>
                </a:lnTo>
                <a:lnTo>
                  <a:pt x="1173" y="1434"/>
                </a:lnTo>
                <a:lnTo>
                  <a:pt x="1201" y="1433"/>
                </a:lnTo>
                <a:lnTo>
                  <a:pt x="1234" y="1431"/>
                </a:lnTo>
                <a:lnTo>
                  <a:pt x="1234" y="1431"/>
                </a:lnTo>
                <a:lnTo>
                  <a:pt x="1239" y="1431"/>
                </a:lnTo>
                <a:lnTo>
                  <a:pt x="1244" y="1431"/>
                </a:lnTo>
                <a:lnTo>
                  <a:pt x="1257" y="1433"/>
                </a:lnTo>
                <a:lnTo>
                  <a:pt x="1271" y="1434"/>
                </a:lnTo>
                <a:lnTo>
                  <a:pt x="1277" y="1434"/>
                </a:lnTo>
                <a:lnTo>
                  <a:pt x="1285" y="1434"/>
                </a:lnTo>
                <a:lnTo>
                  <a:pt x="1285" y="1434"/>
                </a:lnTo>
                <a:lnTo>
                  <a:pt x="1306" y="1432"/>
                </a:lnTo>
                <a:lnTo>
                  <a:pt x="1313" y="1429"/>
                </a:lnTo>
                <a:lnTo>
                  <a:pt x="1317" y="1427"/>
                </a:lnTo>
                <a:lnTo>
                  <a:pt x="1320" y="1423"/>
                </a:lnTo>
                <a:lnTo>
                  <a:pt x="1320" y="1423"/>
                </a:lnTo>
                <a:lnTo>
                  <a:pt x="1323" y="1413"/>
                </a:lnTo>
                <a:lnTo>
                  <a:pt x="1327" y="1401"/>
                </a:lnTo>
                <a:lnTo>
                  <a:pt x="1332" y="1385"/>
                </a:lnTo>
                <a:lnTo>
                  <a:pt x="1332" y="1385"/>
                </a:lnTo>
                <a:lnTo>
                  <a:pt x="1330" y="1362"/>
                </a:lnTo>
                <a:lnTo>
                  <a:pt x="1326" y="1346"/>
                </a:lnTo>
                <a:lnTo>
                  <a:pt x="1323" y="1340"/>
                </a:lnTo>
                <a:lnTo>
                  <a:pt x="1321" y="1335"/>
                </a:lnTo>
                <a:lnTo>
                  <a:pt x="1321" y="1335"/>
                </a:lnTo>
                <a:lnTo>
                  <a:pt x="1310" y="1327"/>
                </a:lnTo>
                <a:lnTo>
                  <a:pt x="1305" y="1324"/>
                </a:lnTo>
                <a:lnTo>
                  <a:pt x="1305" y="1324"/>
                </a:lnTo>
                <a:lnTo>
                  <a:pt x="1306" y="1324"/>
                </a:lnTo>
                <a:lnTo>
                  <a:pt x="1310" y="1321"/>
                </a:lnTo>
                <a:lnTo>
                  <a:pt x="1311" y="1319"/>
                </a:lnTo>
                <a:lnTo>
                  <a:pt x="1312" y="1315"/>
                </a:lnTo>
                <a:lnTo>
                  <a:pt x="1313" y="1310"/>
                </a:lnTo>
                <a:lnTo>
                  <a:pt x="1313" y="1302"/>
                </a:lnTo>
                <a:lnTo>
                  <a:pt x="1313" y="1302"/>
                </a:lnTo>
                <a:lnTo>
                  <a:pt x="1311" y="1286"/>
                </a:lnTo>
                <a:lnTo>
                  <a:pt x="1307" y="1270"/>
                </a:lnTo>
                <a:lnTo>
                  <a:pt x="1301" y="1254"/>
                </a:lnTo>
                <a:lnTo>
                  <a:pt x="1348" y="1299"/>
                </a:lnTo>
                <a:lnTo>
                  <a:pt x="1372" y="1297"/>
                </a:lnTo>
                <a:lnTo>
                  <a:pt x="1372" y="1297"/>
                </a:lnTo>
                <a:lnTo>
                  <a:pt x="1417" y="1345"/>
                </a:lnTo>
                <a:lnTo>
                  <a:pt x="1448" y="1381"/>
                </a:lnTo>
                <a:lnTo>
                  <a:pt x="1458" y="1393"/>
                </a:lnTo>
                <a:lnTo>
                  <a:pt x="1463" y="1401"/>
                </a:lnTo>
                <a:lnTo>
                  <a:pt x="1463" y="1401"/>
                </a:lnTo>
                <a:lnTo>
                  <a:pt x="1468" y="1409"/>
                </a:lnTo>
                <a:lnTo>
                  <a:pt x="1480" y="1426"/>
                </a:lnTo>
                <a:lnTo>
                  <a:pt x="1517" y="1469"/>
                </a:lnTo>
                <a:lnTo>
                  <a:pt x="1538" y="1493"/>
                </a:lnTo>
                <a:lnTo>
                  <a:pt x="1560" y="1514"/>
                </a:lnTo>
                <a:lnTo>
                  <a:pt x="1576" y="1530"/>
                </a:lnTo>
                <a:lnTo>
                  <a:pt x="1588" y="1539"/>
                </a:lnTo>
                <a:lnTo>
                  <a:pt x="1588" y="1539"/>
                </a:lnTo>
                <a:lnTo>
                  <a:pt x="1657" y="1577"/>
                </a:lnTo>
                <a:lnTo>
                  <a:pt x="1710" y="1606"/>
                </a:lnTo>
                <a:lnTo>
                  <a:pt x="1710" y="1606"/>
                </a:lnTo>
                <a:lnTo>
                  <a:pt x="1713" y="1610"/>
                </a:lnTo>
                <a:lnTo>
                  <a:pt x="1718" y="1616"/>
                </a:lnTo>
                <a:lnTo>
                  <a:pt x="1725" y="1626"/>
                </a:lnTo>
                <a:lnTo>
                  <a:pt x="1737" y="1641"/>
                </a:lnTo>
                <a:lnTo>
                  <a:pt x="1737" y="1641"/>
                </a:lnTo>
                <a:lnTo>
                  <a:pt x="1752" y="1654"/>
                </a:lnTo>
                <a:lnTo>
                  <a:pt x="1759" y="1661"/>
                </a:lnTo>
                <a:lnTo>
                  <a:pt x="1764" y="1664"/>
                </a:lnTo>
                <a:lnTo>
                  <a:pt x="1768" y="1667"/>
                </a:lnTo>
                <a:lnTo>
                  <a:pt x="1772" y="1667"/>
                </a:lnTo>
                <a:lnTo>
                  <a:pt x="1776" y="1666"/>
                </a:lnTo>
                <a:lnTo>
                  <a:pt x="1777" y="1662"/>
                </a:lnTo>
                <a:lnTo>
                  <a:pt x="1777" y="1662"/>
                </a:lnTo>
                <a:lnTo>
                  <a:pt x="1782" y="1644"/>
                </a:lnTo>
                <a:lnTo>
                  <a:pt x="1782" y="1644"/>
                </a:lnTo>
                <a:lnTo>
                  <a:pt x="1824" y="1648"/>
                </a:lnTo>
                <a:lnTo>
                  <a:pt x="1856" y="1651"/>
                </a:lnTo>
                <a:lnTo>
                  <a:pt x="1867" y="1651"/>
                </a:lnTo>
                <a:lnTo>
                  <a:pt x="1874" y="1651"/>
                </a:lnTo>
                <a:lnTo>
                  <a:pt x="1874" y="1651"/>
                </a:lnTo>
                <a:lnTo>
                  <a:pt x="1913" y="1646"/>
                </a:lnTo>
                <a:lnTo>
                  <a:pt x="1933" y="1642"/>
                </a:lnTo>
                <a:lnTo>
                  <a:pt x="1938" y="1641"/>
                </a:lnTo>
                <a:lnTo>
                  <a:pt x="1939" y="1639"/>
                </a:lnTo>
                <a:lnTo>
                  <a:pt x="1939" y="1638"/>
                </a:lnTo>
                <a:lnTo>
                  <a:pt x="1939" y="1638"/>
                </a:lnTo>
                <a:lnTo>
                  <a:pt x="1931" y="1631"/>
                </a:lnTo>
                <a:lnTo>
                  <a:pt x="1929" y="1627"/>
                </a:lnTo>
                <a:lnTo>
                  <a:pt x="1929" y="1627"/>
                </a:lnTo>
                <a:lnTo>
                  <a:pt x="1933" y="1625"/>
                </a:lnTo>
                <a:lnTo>
                  <a:pt x="1940" y="1618"/>
                </a:lnTo>
                <a:lnTo>
                  <a:pt x="1943" y="1615"/>
                </a:lnTo>
                <a:lnTo>
                  <a:pt x="1945" y="1612"/>
                </a:lnTo>
                <a:lnTo>
                  <a:pt x="1945" y="1608"/>
                </a:lnTo>
                <a:lnTo>
                  <a:pt x="1943" y="1606"/>
                </a:lnTo>
                <a:lnTo>
                  <a:pt x="1943" y="1606"/>
                </a:lnTo>
                <a:lnTo>
                  <a:pt x="1939" y="1603"/>
                </a:lnTo>
                <a:lnTo>
                  <a:pt x="1936" y="1601"/>
                </a:lnTo>
                <a:lnTo>
                  <a:pt x="1933" y="1600"/>
                </a:lnTo>
                <a:lnTo>
                  <a:pt x="1921" y="1598"/>
                </a:lnTo>
                <a:lnTo>
                  <a:pt x="1921" y="1598"/>
                </a:lnTo>
                <a:lnTo>
                  <a:pt x="1892" y="1592"/>
                </a:lnTo>
                <a:lnTo>
                  <a:pt x="1870" y="1590"/>
                </a:lnTo>
                <a:lnTo>
                  <a:pt x="1838" y="1587"/>
                </a:lnTo>
                <a:lnTo>
                  <a:pt x="1838" y="1587"/>
                </a:lnTo>
                <a:lnTo>
                  <a:pt x="1819" y="1586"/>
                </a:lnTo>
                <a:lnTo>
                  <a:pt x="1800" y="1583"/>
                </a:lnTo>
                <a:lnTo>
                  <a:pt x="1782" y="1580"/>
                </a:lnTo>
                <a:lnTo>
                  <a:pt x="1765" y="1575"/>
                </a:lnTo>
                <a:lnTo>
                  <a:pt x="1737" y="1566"/>
                </a:lnTo>
                <a:lnTo>
                  <a:pt x="1722" y="1559"/>
                </a:lnTo>
                <a:lnTo>
                  <a:pt x="1722" y="1559"/>
                </a:lnTo>
                <a:lnTo>
                  <a:pt x="1699" y="1540"/>
                </a:lnTo>
                <a:lnTo>
                  <a:pt x="1658" y="1504"/>
                </a:lnTo>
                <a:lnTo>
                  <a:pt x="1612" y="1463"/>
                </a:lnTo>
                <a:lnTo>
                  <a:pt x="1593" y="1443"/>
                </a:lnTo>
                <a:lnTo>
                  <a:pt x="1579" y="1428"/>
                </a:lnTo>
                <a:lnTo>
                  <a:pt x="1579" y="1428"/>
                </a:lnTo>
                <a:lnTo>
                  <a:pt x="1553" y="1397"/>
                </a:lnTo>
                <a:lnTo>
                  <a:pt x="1522" y="1363"/>
                </a:lnTo>
                <a:lnTo>
                  <a:pt x="1495" y="1332"/>
                </a:lnTo>
                <a:lnTo>
                  <a:pt x="1485" y="1321"/>
                </a:lnTo>
                <a:lnTo>
                  <a:pt x="1479" y="1312"/>
                </a:lnTo>
                <a:lnTo>
                  <a:pt x="1479" y="1312"/>
                </a:lnTo>
                <a:lnTo>
                  <a:pt x="1439" y="1253"/>
                </a:lnTo>
                <a:lnTo>
                  <a:pt x="1408" y="1207"/>
                </a:lnTo>
                <a:lnTo>
                  <a:pt x="1408" y="1207"/>
                </a:lnTo>
                <a:lnTo>
                  <a:pt x="1413" y="1204"/>
                </a:lnTo>
                <a:lnTo>
                  <a:pt x="1415" y="1200"/>
                </a:lnTo>
                <a:lnTo>
                  <a:pt x="1417" y="1197"/>
                </a:lnTo>
                <a:lnTo>
                  <a:pt x="1417" y="1197"/>
                </a:lnTo>
                <a:lnTo>
                  <a:pt x="1417" y="1193"/>
                </a:lnTo>
                <a:lnTo>
                  <a:pt x="1414" y="1188"/>
                </a:lnTo>
                <a:lnTo>
                  <a:pt x="1409" y="1179"/>
                </a:lnTo>
                <a:lnTo>
                  <a:pt x="1400" y="1166"/>
                </a:lnTo>
                <a:lnTo>
                  <a:pt x="1400" y="1166"/>
                </a:lnTo>
                <a:lnTo>
                  <a:pt x="1387" y="1145"/>
                </a:lnTo>
                <a:lnTo>
                  <a:pt x="1371" y="1120"/>
                </a:lnTo>
                <a:lnTo>
                  <a:pt x="1346" y="1080"/>
                </a:lnTo>
                <a:lnTo>
                  <a:pt x="1346" y="1080"/>
                </a:lnTo>
                <a:lnTo>
                  <a:pt x="1338" y="1066"/>
                </a:lnTo>
                <a:lnTo>
                  <a:pt x="1330" y="1050"/>
                </a:lnTo>
                <a:lnTo>
                  <a:pt x="1323" y="1033"/>
                </a:lnTo>
                <a:lnTo>
                  <a:pt x="1322" y="1025"/>
                </a:lnTo>
                <a:lnTo>
                  <a:pt x="1322" y="1019"/>
                </a:lnTo>
                <a:lnTo>
                  <a:pt x="1322" y="1019"/>
                </a:lnTo>
                <a:lnTo>
                  <a:pt x="1322" y="1009"/>
                </a:lnTo>
                <a:lnTo>
                  <a:pt x="1325" y="998"/>
                </a:lnTo>
                <a:lnTo>
                  <a:pt x="1333" y="959"/>
                </a:lnTo>
                <a:lnTo>
                  <a:pt x="1333" y="959"/>
                </a:lnTo>
                <a:lnTo>
                  <a:pt x="1338" y="936"/>
                </a:lnTo>
                <a:lnTo>
                  <a:pt x="1342" y="917"/>
                </a:lnTo>
                <a:lnTo>
                  <a:pt x="1343" y="905"/>
                </a:lnTo>
                <a:lnTo>
                  <a:pt x="1343" y="901"/>
                </a:lnTo>
                <a:lnTo>
                  <a:pt x="1342" y="897"/>
                </a:lnTo>
                <a:lnTo>
                  <a:pt x="1342" y="897"/>
                </a:lnTo>
                <a:lnTo>
                  <a:pt x="1339" y="893"/>
                </a:lnTo>
                <a:lnTo>
                  <a:pt x="1336" y="891"/>
                </a:lnTo>
                <a:lnTo>
                  <a:pt x="1333" y="888"/>
                </a:lnTo>
                <a:lnTo>
                  <a:pt x="1332" y="883"/>
                </a:lnTo>
                <a:lnTo>
                  <a:pt x="1332" y="883"/>
                </a:lnTo>
                <a:lnTo>
                  <a:pt x="1331" y="875"/>
                </a:lnTo>
                <a:lnTo>
                  <a:pt x="1330" y="866"/>
                </a:lnTo>
                <a:lnTo>
                  <a:pt x="1325" y="854"/>
                </a:lnTo>
                <a:lnTo>
                  <a:pt x="1325" y="854"/>
                </a:lnTo>
                <a:lnTo>
                  <a:pt x="1322" y="851"/>
                </a:lnTo>
                <a:lnTo>
                  <a:pt x="1316" y="846"/>
                </a:lnTo>
                <a:lnTo>
                  <a:pt x="1298" y="835"/>
                </a:lnTo>
                <a:lnTo>
                  <a:pt x="1290" y="830"/>
                </a:lnTo>
                <a:lnTo>
                  <a:pt x="1281" y="826"/>
                </a:lnTo>
                <a:lnTo>
                  <a:pt x="1276" y="825"/>
                </a:lnTo>
                <a:lnTo>
                  <a:pt x="1274" y="826"/>
                </a:lnTo>
                <a:lnTo>
                  <a:pt x="1274" y="827"/>
                </a:lnTo>
                <a:lnTo>
                  <a:pt x="1274" y="827"/>
                </a:lnTo>
                <a:lnTo>
                  <a:pt x="1272" y="837"/>
                </a:lnTo>
                <a:lnTo>
                  <a:pt x="1271" y="840"/>
                </a:lnTo>
                <a:lnTo>
                  <a:pt x="1269" y="842"/>
                </a:lnTo>
                <a:lnTo>
                  <a:pt x="1269" y="842"/>
                </a:lnTo>
                <a:lnTo>
                  <a:pt x="1266" y="842"/>
                </a:lnTo>
                <a:lnTo>
                  <a:pt x="1262" y="841"/>
                </a:lnTo>
                <a:lnTo>
                  <a:pt x="1254" y="835"/>
                </a:lnTo>
                <a:lnTo>
                  <a:pt x="1246" y="829"/>
                </a:lnTo>
                <a:lnTo>
                  <a:pt x="1242" y="826"/>
                </a:lnTo>
                <a:lnTo>
                  <a:pt x="1241" y="826"/>
                </a:lnTo>
                <a:lnTo>
                  <a:pt x="1241" y="826"/>
                </a:lnTo>
                <a:lnTo>
                  <a:pt x="1229" y="825"/>
                </a:lnTo>
                <a:lnTo>
                  <a:pt x="1220" y="824"/>
                </a:lnTo>
                <a:lnTo>
                  <a:pt x="1220" y="824"/>
                </a:lnTo>
                <a:lnTo>
                  <a:pt x="1211" y="822"/>
                </a:lnTo>
                <a:lnTo>
                  <a:pt x="1196" y="822"/>
                </a:lnTo>
                <a:lnTo>
                  <a:pt x="1196" y="822"/>
                </a:lnTo>
                <a:lnTo>
                  <a:pt x="1183" y="825"/>
                </a:lnTo>
                <a:lnTo>
                  <a:pt x="1175" y="826"/>
                </a:lnTo>
                <a:lnTo>
                  <a:pt x="1175" y="826"/>
                </a:lnTo>
                <a:lnTo>
                  <a:pt x="1143" y="816"/>
                </a:lnTo>
                <a:lnTo>
                  <a:pt x="1143" y="816"/>
                </a:lnTo>
                <a:lnTo>
                  <a:pt x="1139" y="816"/>
                </a:lnTo>
                <a:lnTo>
                  <a:pt x="1137" y="816"/>
                </a:lnTo>
                <a:lnTo>
                  <a:pt x="1133" y="819"/>
                </a:lnTo>
                <a:lnTo>
                  <a:pt x="1128" y="822"/>
                </a:lnTo>
                <a:lnTo>
                  <a:pt x="1128" y="822"/>
                </a:lnTo>
                <a:lnTo>
                  <a:pt x="1124" y="829"/>
                </a:lnTo>
                <a:lnTo>
                  <a:pt x="1121" y="835"/>
                </a:lnTo>
                <a:lnTo>
                  <a:pt x="1118" y="840"/>
                </a:lnTo>
                <a:lnTo>
                  <a:pt x="1114" y="845"/>
                </a:lnTo>
                <a:lnTo>
                  <a:pt x="1114" y="845"/>
                </a:lnTo>
                <a:lnTo>
                  <a:pt x="1108" y="854"/>
                </a:lnTo>
                <a:lnTo>
                  <a:pt x="1104" y="859"/>
                </a:lnTo>
                <a:lnTo>
                  <a:pt x="1103" y="862"/>
                </a:lnTo>
                <a:lnTo>
                  <a:pt x="1103" y="862"/>
                </a:lnTo>
                <a:lnTo>
                  <a:pt x="1104" y="866"/>
                </a:lnTo>
                <a:lnTo>
                  <a:pt x="1106" y="870"/>
                </a:lnTo>
                <a:lnTo>
                  <a:pt x="1106" y="872"/>
                </a:lnTo>
                <a:lnTo>
                  <a:pt x="1106" y="873"/>
                </a:lnTo>
                <a:lnTo>
                  <a:pt x="1104" y="875"/>
                </a:lnTo>
                <a:lnTo>
                  <a:pt x="1104" y="875"/>
                </a:lnTo>
                <a:lnTo>
                  <a:pt x="1103" y="876"/>
                </a:lnTo>
                <a:lnTo>
                  <a:pt x="1097" y="877"/>
                </a:lnTo>
                <a:lnTo>
                  <a:pt x="1035" y="890"/>
                </a:lnTo>
                <a:lnTo>
                  <a:pt x="1035" y="890"/>
                </a:lnTo>
                <a:lnTo>
                  <a:pt x="1002" y="896"/>
                </a:lnTo>
                <a:lnTo>
                  <a:pt x="966" y="902"/>
                </a:lnTo>
                <a:lnTo>
                  <a:pt x="894" y="912"/>
                </a:lnTo>
                <a:lnTo>
                  <a:pt x="862" y="916"/>
                </a:lnTo>
                <a:lnTo>
                  <a:pt x="835" y="918"/>
                </a:lnTo>
                <a:lnTo>
                  <a:pt x="815" y="918"/>
                </a:lnTo>
                <a:lnTo>
                  <a:pt x="809" y="918"/>
                </a:lnTo>
                <a:lnTo>
                  <a:pt x="806" y="917"/>
                </a:lnTo>
                <a:lnTo>
                  <a:pt x="806" y="917"/>
                </a:lnTo>
                <a:lnTo>
                  <a:pt x="787" y="902"/>
                </a:lnTo>
                <a:lnTo>
                  <a:pt x="760" y="877"/>
                </a:lnTo>
                <a:lnTo>
                  <a:pt x="715" y="839"/>
                </a:lnTo>
                <a:lnTo>
                  <a:pt x="715" y="839"/>
                </a:lnTo>
                <a:lnTo>
                  <a:pt x="709" y="832"/>
                </a:lnTo>
                <a:lnTo>
                  <a:pt x="699" y="825"/>
                </a:lnTo>
                <a:lnTo>
                  <a:pt x="694" y="822"/>
                </a:lnTo>
                <a:lnTo>
                  <a:pt x="689" y="820"/>
                </a:lnTo>
                <a:lnTo>
                  <a:pt x="684" y="819"/>
                </a:lnTo>
                <a:lnTo>
                  <a:pt x="679" y="820"/>
                </a:lnTo>
                <a:lnTo>
                  <a:pt x="679" y="820"/>
                </a:lnTo>
                <a:lnTo>
                  <a:pt x="670" y="825"/>
                </a:lnTo>
                <a:lnTo>
                  <a:pt x="664" y="829"/>
                </a:lnTo>
                <a:lnTo>
                  <a:pt x="659" y="834"/>
                </a:lnTo>
                <a:lnTo>
                  <a:pt x="659" y="834"/>
                </a:lnTo>
                <a:lnTo>
                  <a:pt x="649" y="827"/>
                </a:lnTo>
                <a:lnTo>
                  <a:pt x="638" y="822"/>
                </a:lnTo>
                <a:lnTo>
                  <a:pt x="632" y="821"/>
                </a:lnTo>
                <a:lnTo>
                  <a:pt x="626" y="820"/>
                </a:lnTo>
                <a:lnTo>
                  <a:pt x="626" y="820"/>
                </a:lnTo>
                <a:lnTo>
                  <a:pt x="598" y="817"/>
                </a:lnTo>
                <a:lnTo>
                  <a:pt x="555" y="813"/>
                </a:lnTo>
                <a:lnTo>
                  <a:pt x="495" y="806"/>
                </a:lnTo>
                <a:lnTo>
                  <a:pt x="453" y="667"/>
                </a:lnTo>
                <a:lnTo>
                  <a:pt x="453" y="667"/>
                </a:lnTo>
                <a:lnTo>
                  <a:pt x="427" y="585"/>
                </a:lnTo>
                <a:lnTo>
                  <a:pt x="407" y="518"/>
                </a:lnTo>
                <a:lnTo>
                  <a:pt x="392" y="467"/>
                </a:lnTo>
                <a:lnTo>
                  <a:pt x="392" y="467"/>
                </a:lnTo>
                <a:lnTo>
                  <a:pt x="383" y="423"/>
                </a:lnTo>
                <a:lnTo>
                  <a:pt x="379" y="397"/>
                </a:lnTo>
                <a:lnTo>
                  <a:pt x="379" y="397"/>
                </a:lnTo>
                <a:lnTo>
                  <a:pt x="378" y="381"/>
                </a:lnTo>
                <a:lnTo>
                  <a:pt x="378" y="371"/>
                </a:lnTo>
                <a:lnTo>
                  <a:pt x="378" y="365"/>
                </a:lnTo>
                <a:lnTo>
                  <a:pt x="378" y="361"/>
                </a:lnTo>
                <a:lnTo>
                  <a:pt x="378" y="361"/>
                </a:lnTo>
                <a:lnTo>
                  <a:pt x="373" y="340"/>
                </a:lnTo>
                <a:lnTo>
                  <a:pt x="370" y="323"/>
                </a:lnTo>
                <a:lnTo>
                  <a:pt x="363" y="303"/>
                </a:lnTo>
                <a:lnTo>
                  <a:pt x="363" y="303"/>
                </a:lnTo>
                <a:lnTo>
                  <a:pt x="358" y="293"/>
                </a:lnTo>
                <a:lnTo>
                  <a:pt x="351" y="282"/>
                </a:lnTo>
                <a:lnTo>
                  <a:pt x="333" y="259"/>
                </a:lnTo>
                <a:lnTo>
                  <a:pt x="319" y="242"/>
                </a:lnTo>
                <a:lnTo>
                  <a:pt x="312" y="236"/>
                </a:lnTo>
                <a:lnTo>
                  <a:pt x="312" y="236"/>
                </a:lnTo>
                <a:lnTo>
                  <a:pt x="315" y="231"/>
                </a:lnTo>
                <a:lnTo>
                  <a:pt x="320" y="219"/>
                </a:lnTo>
                <a:lnTo>
                  <a:pt x="322" y="211"/>
                </a:lnTo>
                <a:lnTo>
                  <a:pt x="324" y="202"/>
                </a:lnTo>
                <a:lnTo>
                  <a:pt x="324" y="192"/>
                </a:lnTo>
                <a:lnTo>
                  <a:pt x="321" y="181"/>
                </a:lnTo>
                <a:lnTo>
                  <a:pt x="321" y="181"/>
                </a:lnTo>
                <a:lnTo>
                  <a:pt x="319" y="172"/>
                </a:lnTo>
                <a:lnTo>
                  <a:pt x="319" y="166"/>
                </a:lnTo>
                <a:lnTo>
                  <a:pt x="319" y="158"/>
                </a:lnTo>
                <a:lnTo>
                  <a:pt x="316" y="156"/>
                </a:lnTo>
                <a:lnTo>
                  <a:pt x="314" y="152"/>
                </a:lnTo>
                <a:lnTo>
                  <a:pt x="295" y="141"/>
                </a:lnTo>
                <a:lnTo>
                  <a:pt x="295" y="141"/>
                </a:lnTo>
                <a:lnTo>
                  <a:pt x="240" y="109"/>
                </a:lnTo>
                <a:lnTo>
                  <a:pt x="240" y="109"/>
                </a:lnTo>
                <a:lnTo>
                  <a:pt x="230" y="101"/>
                </a:lnTo>
                <a:lnTo>
                  <a:pt x="218" y="90"/>
                </a:lnTo>
                <a:lnTo>
                  <a:pt x="205" y="80"/>
                </a:lnTo>
                <a:lnTo>
                  <a:pt x="200" y="78"/>
                </a:lnTo>
                <a:lnTo>
                  <a:pt x="198" y="76"/>
                </a:lnTo>
                <a:lnTo>
                  <a:pt x="198" y="76"/>
                </a:lnTo>
                <a:close/>
                <a:moveTo>
                  <a:pt x="250" y="341"/>
                </a:moveTo>
                <a:lnTo>
                  <a:pt x="250" y="341"/>
                </a:lnTo>
                <a:lnTo>
                  <a:pt x="250" y="362"/>
                </a:lnTo>
                <a:lnTo>
                  <a:pt x="250" y="377"/>
                </a:lnTo>
                <a:lnTo>
                  <a:pt x="251" y="383"/>
                </a:lnTo>
                <a:lnTo>
                  <a:pt x="253" y="386"/>
                </a:lnTo>
                <a:lnTo>
                  <a:pt x="253" y="386"/>
                </a:lnTo>
                <a:lnTo>
                  <a:pt x="268" y="402"/>
                </a:lnTo>
                <a:lnTo>
                  <a:pt x="268" y="402"/>
                </a:lnTo>
                <a:lnTo>
                  <a:pt x="269" y="402"/>
                </a:lnTo>
                <a:lnTo>
                  <a:pt x="270" y="406"/>
                </a:lnTo>
                <a:lnTo>
                  <a:pt x="274" y="415"/>
                </a:lnTo>
                <a:lnTo>
                  <a:pt x="278" y="432"/>
                </a:lnTo>
                <a:lnTo>
                  <a:pt x="278" y="432"/>
                </a:lnTo>
                <a:lnTo>
                  <a:pt x="285" y="476"/>
                </a:lnTo>
                <a:lnTo>
                  <a:pt x="296" y="543"/>
                </a:lnTo>
                <a:lnTo>
                  <a:pt x="305" y="610"/>
                </a:lnTo>
                <a:lnTo>
                  <a:pt x="310" y="648"/>
                </a:lnTo>
                <a:lnTo>
                  <a:pt x="310" y="648"/>
                </a:lnTo>
                <a:lnTo>
                  <a:pt x="314" y="674"/>
                </a:lnTo>
                <a:lnTo>
                  <a:pt x="321" y="713"/>
                </a:lnTo>
                <a:lnTo>
                  <a:pt x="333" y="768"/>
                </a:lnTo>
                <a:lnTo>
                  <a:pt x="333" y="768"/>
                </a:lnTo>
                <a:lnTo>
                  <a:pt x="330" y="765"/>
                </a:lnTo>
                <a:lnTo>
                  <a:pt x="321" y="762"/>
                </a:lnTo>
                <a:lnTo>
                  <a:pt x="296" y="753"/>
                </a:lnTo>
                <a:lnTo>
                  <a:pt x="255" y="739"/>
                </a:lnTo>
                <a:lnTo>
                  <a:pt x="255" y="739"/>
                </a:lnTo>
                <a:lnTo>
                  <a:pt x="253" y="739"/>
                </a:lnTo>
                <a:lnTo>
                  <a:pt x="249" y="740"/>
                </a:lnTo>
                <a:lnTo>
                  <a:pt x="239" y="744"/>
                </a:lnTo>
                <a:lnTo>
                  <a:pt x="227" y="750"/>
                </a:lnTo>
                <a:lnTo>
                  <a:pt x="227" y="750"/>
                </a:lnTo>
                <a:lnTo>
                  <a:pt x="205" y="743"/>
                </a:lnTo>
                <a:lnTo>
                  <a:pt x="188" y="735"/>
                </a:lnTo>
                <a:lnTo>
                  <a:pt x="176" y="729"/>
                </a:lnTo>
                <a:lnTo>
                  <a:pt x="176" y="729"/>
                </a:lnTo>
                <a:lnTo>
                  <a:pt x="173" y="727"/>
                </a:lnTo>
                <a:lnTo>
                  <a:pt x="173" y="723"/>
                </a:lnTo>
                <a:lnTo>
                  <a:pt x="173" y="711"/>
                </a:lnTo>
                <a:lnTo>
                  <a:pt x="176" y="696"/>
                </a:lnTo>
                <a:lnTo>
                  <a:pt x="179" y="677"/>
                </a:lnTo>
                <a:lnTo>
                  <a:pt x="188" y="636"/>
                </a:lnTo>
                <a:lnTo>
                  <a:pt x="190" y="617"/>
                </a:lnTo>
                <a:lnTo>
                  <a:pt x="193" y="601"/>
                </a:lnTo>
                <a:lnTo>
                  <a:pt x="193" y="601"/>
                </a:lnTo>
                <a:lnTo>
                  <a:pt x="194" y="571"/>
                </a:lnTo>
                <a:lnTo>
                  <a:pt x="195" y="543"/>
                </a:lnTo>
                <a:lnTo>
                  <a:pt x="199" y="498"/>
                </a:lnTo>
                <a:lnTo>
                  <a:pt x="199" y="498"/>
                </a:lnTo>
                <a:lnTo>
                  <a:pt x="200" y="484"/>
                </a:lnTo>
                <a:lnTo>
                  <a:pt x="203" y="471"/>
                </a:lnTo>
                <a:lnTo>
                  <a:pt x="210" y="441"/>
                </a:lnTo>
                <a:lnTo>
                  <a:pt x="210" y="441"/>
                </a:lnTo>
                <a:lnTo>
                  <a:pt x="238" y="330"/>
                </a:lnTo>
                <a:lnTo>
                  <a:pt x="250" y="341"/>
                </a:lnTo>
                <a:close/>
                <a:moveTo>
                  <a:pt x="333" y="768"/>
                </a:moveTo>
                <a:lnTo>
                  <a:pt x="333" y="768"/>
                </a:lnTo>
                <a:lnTo>
                  <a:pt x="333" y="768"/>
                </a:lnTo>
                <a:lnTo>
                  <a:pt x="333" y="768"/>
                </a:lnTo>
                <a:lnTo>
                  <a:pt x="333" y="768"/>
                </a:lnTo>
                <a:lnTo>
                  <a:pt x="333" y="7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9DC1852A-8E42-4294-A9D7-B320E75C80AF}"/>
              </a:ext>
            </a:extLst>
          </p:cNvPr>
          <p:cNvSpPr>
            <a:spLocks/>
          </p:cNvSpPr>
          <p:nvPr/>
        </p:nvSpPr>
        <p:spPr bwMode="auto">
          <a:xfrm>
            <a:off x="6558757" y="804533"/>
            <a:ext cx="766390" cy="1571986"/>
          </a:xfrm>
          <a:custGeom>
            <a:avLst/>
            <a:gdLst>
              <a:gd name="T0" fmla="*/ 219 w 821"/>
              <a:gd name="T1" fmla="*/ 556 h 1684"/>
              <a:gd name="T2" fmla="*/ 91 w 821"/>
              <a:gd name="T3" fmla="*/ 535 h 1684"/>
              <a:gd name="T4" fmla="*/ 63 w 821"/>
              <a:gd name="T5" fmla="*/ 568 h 1684"/>
              <a:gd name="T6" fmla="*/ 75 w 821"/>
              <a:gd name="T7" fmla="*/ 649 h 1684"/>
              <a:gd name="T8" fmla="*/ 67 w 821"/>
              <a:gd name="T9" fmla="*/ 705 h 1684"/>
              <a:gd name="T10" fmla="*/ 101 w 821"/>
              <a:gd name="T11" fmla="*/ 755 h 1684"/>
              <a:gd name="T12" fmla="*/ 172 w 821"/>
              <a:gd name="T13" fmla="*/ 780 h 1684"/>
              <a:gd name="T14" fmla="*/ 272 w 821"/>
              <a:gd name="T15" fmla="*/ 786 h 1684"/>
              <a:gd name="T16" fmla="*/ 327 w 821"/>
              <a:gd name="T17" fmla="*/ 760 h 1684"/>
              <a:gd name="T18" fmla="*/ 321 w 821"/>
              <a:gd name="T19" fmla="*/ 686 h 1684"/>
              <a:gd name="T20" fmla="*/ 424 w 821"/>
              <a:gd name="T21" fmla="*/ 578 h 1684"/>
              <a:gd name="T22" fmla="*/ 410 w 821"/>
              <a:gd name="T23" fmla="*/ 695 h 1684"/>
              <a:gd name="T24" fmla="*/ 252 w 821"/>
              <a:gd name="T25" fmla="*/ 931 h 1684"/>
              <a:gd name="T26" fmla="*/ 239 w 821"/>
              <a:gd name="T27" fmla="*/ 967 h 1684"/>
              <a:gd name="T28" fmla="*/ 195 w 821"/>
              <a:gd name="T29" fmla="*/ 1103 h 1684"/>
              <a:gd name="T30" fmla="*/ 106 w 821"/>
              <a:gd name="T31" fmla="*/ 1329 h 1684"/>
              <a:gd name="T32" fmla="*/ 76 w 821"/>
              <a:gd name="T33" fmla="*/ 1460 h 1684"/>
              <a:gd name="T34" fmla="*/ 48 w 821"/>
              <a:gd name="T35" fmla="*/ 1606 h 1684"/>
              <a:gd name="T36" fmla="*/ 0 w 821"/>
              <a:gd name="T37" fmla="*/ 1656 h 1684"/>
              <a:gd name="T38" fmla="*/ 58 w 821"/>
              <a:gd name="T39" fmla="*/ 1677 h 1684"/>
              <a:gd name="T40" fmla="*/ 132 w 821"/>
              <a:gd name="T41" fmla="*/ 1684 h 1684"/>
              <a:gd name="T42" fmla="*/ 160 w 821"/>
              <a:gd name="T43" fmla="*/ 1656 h 1684"/>
              <a:gd name="T44" fmla="*/ 155 w 821"/>
              <a:gd name="T45" fmla="*/ 1594 h 1684"/>
              <a:gd name="T46" fmla="*/ 198 w 821"/>
              <a:gd name="T47" fmla="*/ 1444 h 1684"/>
              <a:gd name="T48" fmla="*/ 410 w 821"/>
              <a:gd name="T49" fmla="*/ 1265 h 1684"/>
              <a:gd name="T50" fmla="*/ 405 w 821"/>
              <a:gd name="T51" fmla="*/ 1363 h 1684"/>
              <a:gd name="T52" fmla="*/ 434 w 821"/>
              <a:gd name="T53" fmla="*/ 1401 h 1684"/>
              <a:gd name="T54" fmla="*/ 541 w 821"/>
              <a:gd name="T55" fmla="*/ 1394 h 1684"/>
              <a:gd name="T56" fmla="*/ 593 w 821"/>
              <a:gd name="T57" fmla="*/ 1332 h 1684"/>
              <a:gd name="T58" fmla="*/ 643 w 821"/>
              <a:gd name="T59" fmla="*/ 1278 h 1684"/>
              <a:gd name="T60" fmla="*/ 675 w 821"/>
              <a:gd name="T61" fmla="*/ 1215 h 1684"/>
              <a:gd name="T62" fmla="*/ 684 w 821"/>
              <a:gd name="T63" fmla="*/ 1131 h 1684"/>
              <a:gd name="T64" fmla="*/ 713 w 821"/>
              <a:gd name="T65" fmla="*/ 966 h 1684"/>
              <a:gd name="T66" fmla="*/ 710 w 821"/>
              <a:gd name="T67" fmla="*/ 847 h 1684"/>
              <a:gd name="T68" fmla="*/ 735 w 821"/>
              <a:gd name="T69" fmla="*/ 788 h 1684"/>
              <a:gd name="T70" fmla="*/ 795 w 821"/>
              <a:gd name="T71" fmla="*/ 668 h 1684"/>
              <a:gd name="T72" fmla="*/ 816 w 821"/>
              <a:gd name="T73" fmla="*/ 608 h 1684"/>
              <a:gd name="T74" fmla="*/ 816 w 821"/>
              <a:gd name="T75" fmla="*/ 469 h 1684"/>
              <a:gd name="T76" fmla="*/ 773 w 821"/>
              <a:gd name="T77" fmla="*/ 347 h 1684"/>
              <a:gd name="T78" fmla="*/ 744 w 821"/>
              <a:gd name="T79" fmla="*/ 300 h 1684"/>
              <a:gd name="T80" fmla="*/ 761 w 821"/>
              <a:gd name="T81" fmla="*/ 240 h 1684"/>
              <a:gd name="T82" fmla="*/ 795 w 821"/>
              <a:gd name="T83" fmla="*/ 155 h 1684"/>
              <a:gd name="T84" fmla="*/ 792 w 821"/>
              <a:gd name="T85" fmla="*/ 56 h 1684"/>
              <a:gd name="T86" fmla="*/ 726 w 821"/>
              <a:gd name="T87" fmla="*/ 16 h 1684"/>
              <a:gd name="T88" fmla="*/ 644 w 821"/>
              <a:gd name="T89" fmla="*/ 1 h 1684"/>
              <a:gd name="T90" fmla="*/ 594 w 821"/>
              <a:gd name="T91" fmla="*/ 18 h 1684"/>
              <a:gd name="T92" fmla="*/ 577 w 821"/>
              <a:gd name="T93" fmla="*/ 27 h 1684"/>
              <a:gd name="T94" fmla="*/ 548 w 821"/>
              <a:gd name="T95" fmla="*/ 96 h 1684"/>
              <a:gd name="T96" fmla="*/ 550 w 821"/>
              <a:gd name="T97" fmla="*/ 160 h 1684"/>
              <a:gd name="T98" fmla="*/ 560 w 821"/>
              <a:gd name="T99" fmla="*/ 198 h 1684"/>
              <a:gd name="T100" fmla="*/ 560 w 821"/>
              <a:gd name="T101" fmla="*/ 240 h 1684"/>
              <a:gd name="T102" fmla="*/ 486 w 821"/>
              <a:gd name="T103" fmla="*/ 281 h 1684"/>
              <a:gd name="T104" fmla="*/ 403 w 821"/>
              <a:gd name="T105" fmla="*/ 311 h 1684"/>
              <a:gd name="T106" fmla="*/ 363 w 821"/>
              <a:gd name="T107" fmla="*/ 344 h 1684"/>
              <a:gd name="T108" fmla="*/ 332 w 821"/>
              <a:gd name="T109" fmla="*/ 471 h 1684"/>
              <a:gd name="T110" fmla="*/ 311 w 821"/>
              <a:gd name="T111" fmla="*/ 552 h 1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21" h="1684">
                <a:moveTo>
                  <a:pt x="271" y="587"/>
                </a:moveTo>
                <a:lnTo>
                  <a:pt x="271" y="587"/>
                </a:lnTo>
                <a:lnTo>
                  <a:pt x="266" y="582"/>
                </a:lnTo>
                <a:lnTo>
                  <a:pt x="260" y="577"/>
                </a:lnTo>
                <a:lnTo>
                  <a:pt x="250" y="571"/>
                </a:lnTo>
                <a:lnTo>
                  <a:pt x="236" y="563"/>
                </a:lnTo>
                <a:lnTo>
                  <a:pt x="219" y="556"/>
                </a:lnTo>
                <a:lnTo>
                  <a:pt x="196" y="548"/>
                </a:lnTo>
                <a:lnTo>
                  <a:pt x="169" y="542"/>
                </a:lnTo>
                <a:lnTo>
                  <a:pt x="169" y="542"/>
                </a:lnTo>
                <a:lnTo>
                  <a:pt x="142" y="537"/>
                </a:lnTo>
                <a:lnTo>
                  <a:pt x="119" y="533"/>
                </a:lnTo>
                <a:lnTo>
                  <a:pt x="103" y="533"/>
                </a:lnTo>
                <a:lnTo>
                  <a:pt x="91" y="535"/>
                </a:lnTo>
                <a:lnTo>
                  <a:pt x="81" y="538"/>
                </a:lnTo>
                <a:lnTo>
                  <a:pt x="75" y="543"/>
                </a:lnTo>
                <a:lnTo>
                  <a:pt x="70" y="549"/>
                </a:lnTo>
                <a:lnTo>
                  <a:pt x="66" y="557"/>
                </a:lnTo>
                <a:lnTo>
                  <a:pt x="66" y="557"/>
                </a:lnTo>
                <a:lnTo>
                  <a:pt x="65" y="562"/>
                </a:lnTo>
                <a:lnTo>
                  <a:pt x="63" y="568"/>
                </a:lnTo>
                <a:lnTo>
                  <a:pt x="63" y="581"/>
                </a:lnTo>
                <a:lnTo>
                  <a:pt x="65" y="594"/>
                </a:lnTo>
                <a:lnTo>
                  <a:pt x="68" y="609"/>
                </a:lnTo>
                <a:lnTo>
                  <a:pt x="73" y="634"/>
                </a:lnTo>
                <a:lnTo>
                  <a:pt x="77" y="644"/>
                </a:lnTo>
                <a:lnTo>
                  <a:pt x="77" y="644"/>
                </a:lnTo>
                <a:lnTo>
                  <a:pt x="75" y="649"/>
                </a:lnTo>
                <a:lnTo>
                  <a:pt x="68" y="660"/>
                </a:lnTo>
                <a:lnTo>
                  <a:pt x="65" y="675"/>
                </a:lnTo>
                <a:lnTo>
                  <a:pt x="63" y="683"/>
                </a:lnTo>
                <a:lnTo>
                  <a:pt x="63" y="689"/>
                </a:lnTo>
                <a:lnTo>
                  <a:pt x="63" y="689"/>
                </a:lnTo>
                <a:lnTo>
                  <a:pt x="65" y="699"/>
                </a:lnTo>
                <a:lnTo>
                  <a:pt x="67" y="705"/>
                </a:lnTo>
                <a:lnTo>
                  <a:pt x="73" y="717"/>
                </a:lnTo>
                <a:lnTo>
                  <a:pt x="73" y="717"/>
                </a:lnTo>
                <a:lnTo>
                  <a:pt x="78" y="727"/>
                </a:lnTo>
                <a:lnTo>
                  <a:pt x="82" y="736"/>
                </a:lnTo>
                <a:lnTo>
                  <a:pt x="90" y="745"/>
                </a:lnTo>
                <a:lnTo>
                  <a:pt x="101" y="755"/>
                </a:lnTo>
                <a:lnTo>
                  <a:pt x="101" y="755"/>
                </a:lnTo>
                <a:lnTo>
                  <a:pt x="113" y="765"/>
                </a:lnTo>
                <a:lnTo>
                  <a:pt x="126" y="771"/>
                </a:lnTo>
                <a:lnTo>
                  <a:pt x="136" y="776"/>
                </a:lnTo>
                <a:lnTo>
                  <a:pt x="144" y="778"/>
                </a:lnTo>
                <a:lnTo>
                  <a:pt x="144" y="778"/>
                </a:lnTo>
                <a:lnTo>
                  <a:pt x="157" y="780"/>
                </a:lnTo>
                <a:lnTo>
                  <a:pt x="172" y="780"/>
                </a:lnTo>
                <a:lnTo>
                  <a:pt x="189" y="778"/>
                </a:lnTo>
                <a:lnTo>
                  <a:pt x="189" y="778"/>
                </a:lnTo>
                <a:lnTo>
                  <a:pt x="200" y="781"/>
                </a:lnTo>
                <a:lnTo>
                  <a:pt x="225" y="785"/>
                </a:lnTo>
                <a:lnTo>
                  <a:pt x="241" y="786"/>
                </a:lnTo>
                <a:lnTo>
                  <a:pt x="257" y="787"/>
                </a:lnTo>
                <a:lnTo>
                  <a:pt x="272" y="786"/>
                </a:lnTo>
                <a:lnTo>
                  <a:pt x="287" y="783"/>
                </a:lnTo>
                <a:lnTo>
                  <a:pt x="287" y="783"/>
                </a:lnTo>
                <a:lnTo>
                  <a:pt x="308" y="777"/>
                </a:lnTo>
                <a:lnTo>
                  <a:pt x="316" y="773"/>
                </a:lnTo>
                <a:lnTo>
                  <a:pt x="321" y="770"/>
                </a:lnTo>
                <a:lnTo>
                  <a:pt x="325" y="766"/>
                </a:lnTo>
                <a:lnTo>
                  <a:pt x="327" y="760"/>
                </a:lnTo>
                <a:lnTo>
                  <a:pt x="328" y="752"/>
                </a:lnTo>
                <a:lnTo>
                  <a:pt x="330" y="745"/>
                </a:lnTo>
                <a:lnTo>
                  <a:pt x="330" y="745"/>
                </a:lnTo>
                <a:lnTo>
                  <a:pt x="328" y="725"/>
                </a:lnTo>
                <a:lnTo>
                  <a:pt x="325" y="706"/>
                </a:lnTo>
                <a:lnTo>
                  <a:pt x="321" y="686"/>
                </a:lnTo>
                <a:lnTo>
                  <a:pt x="321" y="686"/>
                </a:lnTo>
                <a:lnTo>
                  <a:pt x="353" y="665"/>
                </a:lnTo>
                <a:lnTo>
                  <a:pt x="392" y="639"/>
                </a:lnTo>
                <a:lnTo>
                  <a:pt x="392" y="639"/>
                </a:lnTo>
                <a:lnTo>
                  <a:pt x="395" y="634"/>
                </a:lnTo>
                <a:lnTo>
                  <a:pt x="400" y="627"/>
                </a:lnTo>
                <a:lnTo>
                  <a:pt x="410" y="607"/>
                </a:lnTo>
                <a:lnTo>
                  <a:pt x="424" y="578"/>
                </a:lnTo>
                <a:lnTo>
                  <a:pt x="424" y="578"/>
                </a:lnTo>
                <a:lnTo>
                  <a:pt x="425" y="624"/>
                </a:lnTo>
                <a:lnTo>
                  <a:pt x="424" y="658"/>
                </a:lnTo>
                <a:lnTo>
                  <a:pt x="423" y="671"/>
                </a:lnTo>
                <a:lnTo>
                  <a:pt x="422" y="679"/>
                </a:lnTo>
                <a:lnTo>
                  <a:pt x="422" y="679"/>
                </a:lnTo>
                <a:lnTo>
                  <a:pt x="410" y="695"/>
                </a:lnTo>
                <a:lnTo>
                  <a:pt x="394" y="720"/>
                </a:lnTo>
                <a:lnTo>
                  <a:pt x="371" y="752"/>
                </a:lnTo>
                <a:lnTo>
                  <a:pt x="371" y="752"/>
                </a:lnTo>
                <a:lnTo>
                  <a:pt x="320" y="832"/>
                </a:lnTo>
                <a:lnTo>
                  <a:pt x="280" y="893"/>
                </a:lnTo>
                <a:lnTo>
                  <a:pt x="264" y="916"/>
                </a:lnTo>
                <a:lnTo>
                  <a:pt x="252" y="931"/>
                </a:lnTo>
                <a:lnTo>
                  <a:pt x="252" y="931"/>
                </a:lnTo>
                <a:lnTo>
                  <a:pt x="246" y="940"/>
                </a:lnTo>
                <a:lnTo>
                  <a:pt x="241" y="947"/>
                </a:lnTo>
                <a:lnTo>
                  <a:pt x="239" y="955"/>
                </a:lnTo>
                <a:lnTo>
                  <a:pt x="239" y="960"/>
                </a:lnTo>
                <a:lnTo>
                  <a:pt x="239" y="965"/>
                </a:lnTo>
                <a:lnTo>
                  <a:pt x="239" y="967"/>
                </a:lnTo>
                <a:lnTo>
                  <a:pt x="240" y="971"/>
                </a:lnTo>
                <a:lnTo>
                  <a:pt x="240" y="971"/>
                </a:lnTo>
                <a:lnTo>
                  <a:pt x="235" y="987"/>
                </a:lnTo>
                <a:lnTo>
                  <a:pt x="223" y="1027"/>
                </a:lnTo>
                <a:lnTo>
                  <a:pt x="215" y="1052"/>
                </a:lnTo>
                <a:lnTo>
                  <a:pt x="205" y="1078"/>
                </a:lnTo>
                <a:lnTo>
                  <a:pt x="195" y="1103"/>
                </a:lnTo>
                <a:lnTo>
                  <a:pt x="184" y="1125"/>
                </a:lnTo>
                <a:lnTo>
                  <a:pt x="184" y="1125"/>
                </a:lnTo>
                <a:lnTo>
                  <a:pt x="173" y="1149"/>
                </a:lnTo>
                <a:lnTo>
                  <a:pt x="162" y="1175"/>
                </a:lnTo>
                <a:lnTo>
                  <a:pt x="139" y="1236"/>
                </a:lnTo>
                <a:lnTo>
                  <a:pt x="117" y="1299"/>
                </a:lnTo>
                <a:lnTo>
                  <a:pt x="106" y="1329"/>
                </a:lnTo>
                <a:lnTo>
                  <a:pt x="94" y="1357"/>
                </a:lnTo>
                <a:lnTo>
                  <a:pt x="94" y="1357"/>
                </a:lnTo>
                <a:lnTo>
                  <a:pt x="90" y="1371"/>
                </a:lnTo>
                <a:lnTo>
                  <a:pt x="86" y="1386"/>
                </a:lnTo>
                <a:lnTo>
                  <a:pt x="82" y="1404"/>
                </a:lnTo>
                <a:lnTo>
                  <a:pt x="80" y="1422"/>
                </a:lnTo>
                <a:lnTo>
                  <a:pt x="76" y="1460"/>
                </a:lnTo>
                <a:lnTo>
                  <a:pt x="72" y="1498"/>
                </a:lnTo>
                <a:lnTo>
                  <a:pt x="70" y="1564"/>
                </a:lnTo>
                <a:lnTo>
                  <a:pt x="67" y="1587"/>
                </a:lnTo>
                <a:lnTo>
                  <a:pt x="66" y="1593"/>
                </a:lnTo>
                <a:lnTo>
                  <a:pt x="63" y="1597"/>
                </a:lnTo>
                <a:lnTo>
                  <a:pt x="63" y="1597"/>
                </a:lnTo>
                <a:lnTo>
                  <a:pt x="48" y="1606"/>
                </a:lnTo>
                <a:lnTo>
                  <a:pt x="26" y="1623"/>
                </a:lnTo>
                <a:lnTo>
                  <a:pt x="15" y="1633"/>
                </a:lnTo>
                <a:lnTo>
                  <a:pt x="6" y="1641"/>
                </a:lnTo>
                <a:lnTo>
                  <a:pt x="1" y="1649"/>
                </a:lnTo>
                <a:lnTo>
                  <a:pt x="0" y="1654"/>
                </a:lnTo>
                <a:lnTo>
                  <a:pt x="0" y="1656"/>
                </a:lnTo>
                <a:lnTo>
                  <a:pt x="0" y="1656"/>
                </a:lnTo>
                <a:lnTo>
                  <a:pt x="2" y="1662"/>
                </a:lnTo>
                <a:lnTo>
                  <a:pt x="6" y="1667"/>
                </a:lnTo>
                <a:lnTo>
                  <a:pt x="12" y="1671"/>
                </a:lnTo>
                <a:lnTo>
                  <a:pt x="19" y="1674"/>
                </a:lnTo>
                <a:lnTo>
                  <a:pt x="27" y="1676"/>
                </a:lnTo>
                <a:lnTo>
                  <a:pt x="37" y="1677"/>
                </a:lnTo>
                <a:lnTo>
                  <a:pt x="58" y="1677"/>
                </a:lnTo>
                <a:lnTo>
                  <a:pt x="58" y="1677"/>
                </a:lnTo>
                <a:lnTo>
                  <a:pt x="80" y="1680"/>
                </a:lnTo>
                <a:lnTo>
                  <a:pt x="99" y="1682"/>
                </a:lnTo>
                <a:lnTo>
                  <a:pt x="117" y="1684"/>
                </a:lnTo>
                <a:lnTo>
                  <a:pt x="124" y="1684"/>
                </a:lnTo>
                <a:lnTo>
                  <a:pt x="132" y="1684"/>
                </a:lnTo>
                <a:lnTo>
                  <a:pt x="132" y="1684"/>
                </a:lnTo>
                <a:lnTo>
                  <a:pt x="143" y="1680"/>
                </a:lnTo>
                <a:lnTo>
                  <a:pt x="148" y="1677"/>
                </a:lnTo>
                <a:lnTo>
                  <a:pt x="152" y="1675"/>
                </a:lnTo>
                <a:lnTo>
                  <a:pt x="155" y="1672"/>
                </a:lnTo>
                <a:lnTo>
                  <a:pt x="158" y="1669"/>
                </a:lnTo>
                <a:lnTo>
                  <a:pt x="159" y="1664"/>
                </a:lnTo>
                <a:lnTo>
                  <a:pt x="160" y="1656"/>
                </a:lnTo>
                <a:lnTo>
                  <a:pt x="160" y="1656"/>
                </a:lnTo>
                <a:lnTo>
                  <a:pt x="162" y="1640"/>
                </a:lnTo>
                <a:lnTo>
                  <a:pt x="160" y="1621"/>
                </a:lnTo>
                <a:lnTo>
                  <a:pt x="159" y="1606"/>
                </a:lnTo>
                <a:lnTo>
                  <a:pt x="158" y="1599"/>
                </a:lnTo>
                <a:lnTo>
                  <a:pt x="158" y="1599"/>
                </a:lnTo>
                <a:lnTo>
                  <a:pt x="155" y="1594"/>
                </a:lnTo>
                <a:lnTo>
                  <a:pt x="153" y="1589"/>
                </a:lnTo>
                <a:lnTo>
                  <a:pt x="153" y="1589"/>
                </a:lnTo>
                <a:lnTo>
                  <a:pt x="153" y="1584"/>
                </a:lnTo>
                <a:lnTo>
                  <a:pt x="155" y="1573"/>
                </a:lnTo>
                <a:lnTo>
                  <a:pt x="167" y="1538"/>
                </a:lnTo>
                <a:lnTo>
                  <a:pt x="180" y="1492"/>
                </a:lnTo>
                <a:lnTo>
                  <a:pt x="198" y="1444"/>
                </a:lnTo>
                <a:lnTo>
                  <a:pt x="198" y="1444"/>
                </a:lnTo>
                <a:lnTo>
                  <a:pt x="271" y="1243"/>
                </a:lnTo>
                <a:lnTo>
                  <a:pt x="458" y="1066"/>
                </a:lnTo>
                <a:lnTo>
                  <a:pt x="458" y="1066"/>
                </a:lnTo>
                <a:lnTo>
                  <a:pt x="435" y="1165"/>
                </a:lnTo>
                <a:lnTo>
                  <a:pt x="418" y="1237"/>
                </a:lnTo>
                <a:lnTo>
                  <a:pt x="410" y="1265"/>
                </a:lnTo>
                <a:lnTo>
                  <a:pt x="405" y="1281"/>
                </a:lnTo>
                <a:lnTo>
                  <a:pt x="405" y="1281"/>
                </a:lnTo>
                <a:lnTo>
                  <a:pt x="402" y="1292"/>
                </a:lnTo>
                <a:lnTo>
                  <a:pt x="400" y="1307"/>
                </a:lnTo>
                <a:lnTo>
                  <a:pt x="399" y="1325"/>
                </a:lnTo>
                <a:lnTo>
                  <a:pt x="402" y="1344"/>
                </a:lnTo>
                <a:lnTo>
                  <a:pt x="405" y="1363"/>
                </a:lnTo>
                <a:lnTo>
                  <a:pt x="408" y="1371"/>
                </a:lnTo>
                <a:lnTo>
                  <a:pt x="412" y="1380"/>
                </a:lnTo>
                <a:lnTo>
                  <a:pt x="417" y="1388"/>
                </a:lnTo>
                <a:lnTo>
                  <a:pt x="422" y="1394"/>
                </a:lnTo>
                <a:lnTo>
                  <a:pt x="428" y="1399"/>
                </a:lnTo>
                <a:lnTo>
                  <a:pt x="434" y="1401"/>
                </a:lnTo>
                <a:lnTo>
                  <a:pt x="434" y="1401"/>
                </a:lnTo>
                <a:lnTo>
                  <a:pt x="441" y="1404"/>
                </a:lnTo>
                <a:lnTo>
                  <a:pt x="450" y="1406"/>
                </a:lnTo>
                <a:lnTo>
                  <a:pt x="468" y="1408"/>
                </a:lnTo>
                <a:lnTo>
                  <a:pt x="487" y="1406"/>
                </a:lnTo>
                <a:lnTo>
                  <a:pt x="506" y="1404"/>
                </a:lnTo>
                <a:lnTo>
                  <a:pt x="525" y="1400"/>
                </a:lnTo>
                <a:lnTo>
                  <a:pt x="541" y="1394"/>
                </a:lnTo>
                <a:lnTo>
                  <a:pt x="553" y="1388"/>
                </a:lnTo>
                <a:lnTo>
                  <a:pt x="560" y="1384"/>
                </a:lnTo>
                <a:lnTo>
                  <a:pt x="563" y="1380"/>
                </a:lnTo>
                <a:lnTo>
                  <a:pt x="563" y="1380"/>
                </a:lnTo>
                <a:lnTo>
                  <a:pt x="571" y="1371"/>
                </a:lnTo>
                <a:lnTo>
                  <a:pt x="577" y="1360"/>
                </a:lnTo>
                <a:lnTo>
                  <a:pt x="593" y="1332"/>
                </a:lnTo>
                <a:lnTo>
                  <a:pt x="607" y="1307"/>
                </a:lnTo>
                <a:lnTo>
                  <a:pt x="613" y="1297"/>
                </a:lnTo>
                <a:lnTo>
                  <a:pt x="618" y="1292"/>
                </a:lnTo>
                <a:lnTo>
                  <a:pt x="618" y="1292"/>
                </a:lnTo>
                <a:lnTo>
                  <a:pt x="628" y="1286"/>
                </a:lnTo>
                <a:lnTo>
                  <a:pt x="638" y="1281"/>
                </a:lnTo>
                <a:lnTo>
                  <a:pt x="643" y="1278"/>
                </a:lnTo>
                <a:lnTo>
                  <a:pt x="648" y="1273"/>
                </a:lnTo>
                <a:lnTo>
                  <a:pt x="653" y="1267"/>
                </a:lnTo>
                <a:lnTo>
                  <a:pt x="658" y="1260"/>
                </a:lnTo>
                <a:lnTo>
                  <a:pt x="658" y="1260"/>
                </a:lnTo>
                <a:lnTo>
                  <a:pt x="664" y="1248"/>
                </a:lnTo>
                <a:lnTo>
                  <a:pt x="669" y="1233"/>
                </a:lnTo>
                <a:lnTo>
                  <a:pt x="675" y="1215"/>
                </a:lnTo>
                <a:lnTo>
                  <a:pt x="680" y="1195"/>
                </a:lnTo>
                <a:lnTo>
                  <a:pt x="684" y="1176"/>
                </a:lnTo>
                <a:lnTo>
                  <a:pt x="686" y="1158"/>
                </a:lnTo>
                <a:lnTo>
                  <a:pt x="686" y="1143"/>
                </a:lnTo>
                <a:lnTo>
                  <a:pt x="685" y="1136"/>
                </a:lnTo>
                <a:lnTo>
                  <a:pt x="684" y="1131"/>
                </a:lnTo>
                <a:lnTo>
                  <a:pt x="684" y="1131"/>
                </a:lnTo>
                <a:lnTo>
                  <a:pt x="678" y="1115"/>
                </a:lnTo>
                <a:lnTo>
                  <a:pt x="671" y="1105"/>
                </a:lnTo>
                <a:lnTo>
                  <a:pt x="665" y="1097"/>
                </a:lnTo>
                <a:lnTo>
                  <a:pt x="665" y="1097"/>
                </a:lnTo>
                <a:lnTo>
                  <a:pt x="689" y="1034"/>
                </a:lnTo>
                <a:lnTo>
                  <a:pt x="705" y="986"/>
                </a:lnTo>
                <a:lnTo>
                  <a:pt x="713" y="966"/>
                </a:lnTo>
                <a:lnTo>
                  <a:pt x="715" y="952"/>
                </a:lnTo>
                <a:lnTo>
                  <a:pt x="715" y="952"/>
                </a:lnTo>
                <a:lnTo>
                  <a:pt x="717" y="940"/>
                </a:lnTo>
                <a:lnTo>
                  <a:pt x="717" y="924"/>
                </a:lnTo>
                <a:lnTo>
                  <a:pt x="715" y="889"/>
                </a:lnTo>
                <a:lnTo>
                  <a:pt x="711" y="859"/>
                </a:lnTo>
                <a:lnTo>
                  <a:pt x="710" y="847"/>
                </a:lnTo>
                <a:lnTo>
                  <a:pt x="710" y="847"/>
                </a:lnTo>
                <a:lnTo>
                  <a:pt x="719" y="826"/>
                </a:lnTo>
                <a:lnTo>
                  <a:pt x="724" y="811"/>
                </a:lnTo>
                <a:lnTo>
                  <a:pt x="726" y="802"/>
                </a:lnTo>
                <a:lnTo>
                  <a:pt x="726" y="802"/>
                </a:lnTo>
                <a:lnTo>
                  <a:pt x="729" y="798"/>
                </a:lnTo>
                <a:lnTo>
                  <a:pt x="735" y="788"/>
                </a:lnTo>
                <a:lnTo>
                  <a:pt x="755" y="757"/>
                </a:lnTo>
                <a:lnTo>
                  <a:pt x="775" y="724"/>
                </a:lnTo>
                <a:lnTo>
                  <a:pt x="783" y="710"/>
                </a:lnTo>
                <a:lnTo>
                  <a:pt x="787" y="700"/>
                </a:lnTo>
                <a:lnTo>
                  <a:pt x="787" y="700"/>
                </a:lnTo>
                <a:lnTo>
                  <a:pt x="792" y="676"/>
                </a:lnTo>
                <a:lnTo>
                  <a:pt x="795" y="668"/>
                </a:lnTo>
                <a:lnTo>
                  <a:pt x="795" y="668"/>
                </a:lnTo>
                <a:lnTo>
                  <a:pt x="802" y="665"/>
                </a:lnTo>
                <a:lnTo>
                  <a:pt x="808" y="661"/>
                </a:lnTo>
                <a:lnTo>
                  <a:pt x="810" y="659"/>
                </a:lnTo>
                <a:lnTo>
                  <a:pt x="811" y="658"/>
                </a:lnTo>
                <a:lnTo>
                  <a:pt x="811" y="658"/>
                </a:lnTo>
                <a:lnTo>
                  <a:pt x="816" y="608"/>
                </a:lnTo>
                <a:lnTo>
                  <a:pt x="819" y="569"/>
                </a:lnTo>
                <a:lnTo>
                  <a:pt x="821" y="553"/>
                </a:lnTo>
                <a:lnTo>
                  <a:pt x="821" y="540"/>
                </a:lnTo>
                <a:lnTo>
                  <a:pt x="821" y="540"/>
                </a:lnTo>
                <a:lnTo>
                  <a:pt x="818" y="495"/>
                </a:lnTo>
                <a:lnTo>
                  <a:pt x="816" y="469"/>
                </a:lnTo>
                <a:lnTo>
                  <a:pt x="816" y="469"/>
                </a:lnTo>
                <a:lnTo>
                  <a:pt x="812" y="450"/>
                </a:lnTo>
                <a:lnTo>
                  <a:pt x="802" y="414"/>
                </a:lnTo>
                <a:lnTo>
                  <a:pt x="796" y="394"/>
                </a:lnTo>
                <a:lnTo>
                  <a:pt x="788" y="375"/>
                </a:lnTo>
                <a:lnTo>
                  <a:pt x="781" y="359"/>
                </a:lnTo>
                <a:lnTo>
                  <a:pt x="773" y="347"/>
                </a:lnTo>
                <a:lnTo>
                  <a:pt x="773" y="347"/>
                </a:lnTo>
                <a:lnTo>
                  <a:pt x="762" y="332"/>
                </a:lnTo>
                <a:lnTo>
                  <a:pt x="755" y="321"/>
                </a:lnTo>
                <a:lnTo>
                  <a:pt x="752" y="313"/>
                </a:lnTo>
                <a:lnTo>
                  <a:pt x="750" y="311"/>
                </a:lnTo>
                <a:lnTo>
                  <a:pt x="750" y="311"/>
                </a:lnTo>
                <a:lnTo>
                  <a:pt x="747" y="307"/>
                </a:lnTo>
                <a:lnTo>
                  <a:pt x="744" y="300"/>
                </a:lnTo>
                <a:lnTo>
                  <a:pt x="740" y="290"/>
                </a:lnTo>
                <a:lnTo>
                  <a:pt x="740" y="290"/>
                </a:lnTo>
                <a:lnTo>
                  <a:pt x="744" y="281"/>
                </a:lnTo>
                <a:lnTo>
                  <a:pt x="750" y="270"/>
                </a:lnTo>
                <a:lnTo>
                  <a:pt x="755" y="255"/>
                </a:lnTo>
                <a:lnTo>
                  <a:pt x="755" y="255"/>
                </a:lnTo>
                <a:lnTo>
                  <a:pt x="761" y="240"/>
                </a:lnTo>
                <a:lnTo>
                  <a:pt x="768" y="226"/>
                </a:lnTo>
                <a:lnTo>
                  <a:pt x="775" y="212"/>
                </a:lnTo>
                <a:lnTo>
                  <a:pt x="778" y="200"/>
                </a:lnTo>
                <a:lnTo>
                  <a:pt x="778" y="200"/>
                </a:lnTo>
                <a:lnTo>
                  <a:pt x="783" y="184"/>
                </a:lnTo>
                <a:lnTo>
                  <a:pt x="791" y="165"/>
                </a:lnTo>
                <a:lnTo>
                  <a:pt x="795" y="155"/>
                </a:lnTo>
                <a:lnTo>
                  <a:pt x="797" y="144"/>
                </a:lnTo>
                <a:lnTo>
                  <a:pt x="800" y="133"/>
                </a:lnTo>
                <a:lnTo>
                  <a:pt x="800" y="120"/>
                </a:lnTo>
                <a:lnTo>
                  <a:pt x="800" y="120"/>
                </a:lnTo>
                <a:lnTo>
                  <a:pt x="798" y="97"/>
                </a:lnTo>
                <a:lnTo>
                  <a:pt x="796" y="76"/>
                </a:lnTo>
                <a:lnTo>
                  <a:pt x="792" y="56"/>
                </a:lnTo>
                <a:lnTo>
                  <a:pt x="792" y="56"/>
                </a:lnTo>
                <a:lnTo>
                  <a:pt x="780" y="43"/>
                </a:lnTo>
                <a:lnTo>
                  <a:pt x="763" y="28"/>
                </a:lnTo>
                <a:lnTo>
                  <a:pt x="763" y="28"/>
                </a:lnTo>
                <a:lnTo>
                  <a:pt x="757" y="26"/>
                </a:lnTo>
                <a:lnTo>
                  <a:pt x="749" y="22"/>
                </a:lnTo>
                <a:lnTo>
                  <a:pt x="726" y="16"/>
                </a:lnTo>
                <a:lnTo>
                  <a:pt x="726" y="16"/>
                </a:lnTo>
                <a:lnTo>
                  <a:pt x="698" y="6"/>
                </a:lnTo>
                <a:lnTo>
                  <a:pt x="681" y="0"/>
                </a:lnTo>
                <a:lnTo>
                  <a:pt x="663" y="0"/>
                </a:lnTo>
                <a:lnTo>
                  <a:pt x="663" y="0"/>
                </a:lnTo>
                <a:lnTo>
                  <a:pt x="650" y="0"/>
                </a:lnTo>
                <a:lnTo>
                  <a:pt x="644" y="1"/>
                </a:lnTo>
                <a:lnTo>
                  <a:pt x="639" y="2"/>
                </a:lnTo>
                <a:lnTo>
                  <a:pt x="639" y="2"/>
                </a:lnTo>
                <a:lnTo>
                  <a:pt x="633" y="6"/>
                </a:lnTo>
                <a:lnTo>
                  <a:pt x="623" y="11"/>
                </a:lnTo>
                <a:lnTo>
                  <a:pt x="623" y="11"/>
                </a:lnTo>
                <a:lnTo>
                  <a:pt x="606" y="16"/>
                </a:lnTo>
                <a:lnTo>
                  <a:pt x="594" y="18"/>
                </a:lnTo>
                <a:lnTo>
                  <a:pt x="594" y="18"/>
                </a:lnTo>
                <a:lnTo>
                  <a:pt x="594" y="17"/>
                </a:lnTo>
                <a:lnTo>
                  <a:pt x="592" y="17"/>
                </a:lnTo>
                <a:lnTo>
                  <a:pt x="589" y="17"/>
                </a:lnTo>
                <a:lnTo>
                  <a:pt x="584" y="21"/>
                </a:lnTo>
                <a:lnTo>
                  <a:pt x="584" y="21"/>
                </a:lnTo>
                <a:lnTo>
                  <a:pt x="577" y="27"/>
                </a:lnTo>
                <a:lnTo>
                  <a:pt x="570" y="36"/>
                </a:lnTo>
                <a:lnTo>
                  <a:pt x="561" y="47"/>
                </a:lnTo>
                <a:lnTo>
                  <a:pt x="558" y="55"/>
                </a:lnTo>
                <a:lnTo>
                  <a:pt x="555" y="63"/>
                </a:lnTo>
                <a:lnTo>
                  <a:pt x="555" y="63"/>
                </a:lnTo>
                <a:lnTo>
                  <a:pt x="551" y="81"/>
                </a:lnTo>
                <a:lnTo>
                  <a:pt x="548" y="96"/>
                </a:lnTo>
                <a:lnTo>
                  <a:pt x="545" y="120"/>
                </a:lnTo>
                <a:lnTo>
                  <a:pt x="545" y="120"/>
                </a:lnTo>
                <a:lnTo>
                  <a:pt x="545" y="133"/>
                </a:lnTo>
                <a:lnTo>
                  <a:pt x="546" y="144"/>
                </a:lnTo>
                <a:lnTo>
                  <a:pt x="547" y="154"/>
                </a:lnTo>
                <a:lnTo>
                  <a:pt x="550" y="160"/>
                </a:lnTo>
                <a:lnTo>
                  <a:pt x="550" y="160"/>
                </a:lnTo>
                <a:lnTo>
                  <a:pt x="553" y="164"/>
                </a:lnTo>
                <a:lnTo>
                  <a:pt x="556" y="166"/>
                </a:lnTo>
                <a:lnTo>
                  <a:pt x="557" y="170"/>
                </a:lnTo>
                <a:lnTo>
                  <a:pt x="558" y="179"/>
                </a:lnTo>
                <a:lnTo>
                  <a:pt x="558" y="179"/>
                </a:lnTo>
                <a:lnTo>
                  <a:pt x="558" y="189"/>
                </a:lnTo>
                <a:lnTo>
                  <a:pt x="560" y="198"/>
                </a:lnTo>
                <a:lnTo>
                  <a:pt x="561" y="205"/>
                </a:lnTo>
                <a:lnTo>
                  <a:pt x="550" y="229"/>
                </a:lnTo>
                <a:lnTo>
                  <a:pt x="550" y="229"/>
                </a:lnTo>
                <a:lnTo>
                  <a:pt x="552" y="230"/>
                </a:lnTo>
                <a:lnTo>
                  <a:pt x="556" y="232"/>
                </a:lnTo>
                <a:lnTo>
                  <a:pt x="558" y="237"/>
                </a:lnTo>
                <a:lnTo>
                  <a:pt x="560" y="240"/>
                </a:lnTo>
                <a:lnTo>
                  <a:pt x="558" y="242"/>
                </a:lnTo>
                <a:lnTo>
                  <a:pt x="558" y="242"/>
                </a:lnTo>
                <a:lnTo>
                  <a:pt x="553" y="245"/>
                </a:lnTo>
                <a:lnTo>
                  <a:pt x="547" y="250"/>
                </a:lnTo>
                <a:lnTo>
                  <a:pt x="527" y="261"/>
                </a:lnTo>
                <a:lnTo>
                  <a:pt x="505" y="273"/>
                </a:lnTo>
                <a:lnTo>
                  <a:pt x="486" y="281"/>
                </a:lnTo>
                <a:lnTo>
                  <a:pt x="486" y="281"/>
                </a:lnTo>
                <a:lnTo>
                  <a:pt x="470" y="287"/>
                </a:lnTo>
                <a:lnTo>
                  <a:pt x="449" y="292"/>
                </a:lnTo>
                <a:lnTo>
                  <a:pt x="427" y="300"/>
                </a:lnTo>
                <a:lnTo>
                  <a:pt x="414" y="305"/>
                </a:lnTo>
                <a:lnTo>
                  <a:pt x="403" y="311"/>
                </a:lnTo>
                <a:lnTo>
                  <a:pt x="403" y="311"/>
                </a:lnTo>
                <a:lnTo>
                  <a:pt x="384" y="321"/>
                </a:lnTo>
                <a:lnTo>
                  <a:pt x="373" y="328"/>
                </a:lnTo>
                <a:lnTo>
                  <a:pt x="369" y="332"/>
                </a:lnTo>
                <a:lnTo>
                  <a:pt x="367" y="336"/>
                </a:lnTo>
                <a:lnTo>
                  <a:pt x="364" y="339"/>
                </a:lnTo>
                <a:lnTo>
                  <a:pt x="363" y="344"/>
                </a:lnTo>
                <a:lnTo>
                  <a:pt x="363" y="344"/>
                </a:lnTo>
                <a:lnTo>
                  <a:pt x="354" y="383"/>
                </a:lnTo>
                <a:lnTo>
                  <a:pt x="349" y="404"/>
                </a:lnTo>
                <a:lnTo>
                  <a:pt x="344" y="418"/>
                </a:lnTo>
                <a:lnTo>
                  <a:pt x="344" y="418"/>
                </a:lnTo>
                <a:lnTo>
                  <a:pt x="341" y="431"/>
                </a:lnTo>
                <a:lnTo>
                  <a:pt x="336" y="449"/>
                </a:lnTo>
                <a:lnTo>
                  <a:pt x="332" y="471"/>
                </a:lnTo>
                <a:lnTo>
                  <a:pt x="342" y="474"/>
                </a:lnTo>
                <a:lnTo>
                  <a:pt x="342" y="474"/>
                </a:lnTo>
                <a:lnTo>
                  <a:pt x="328" y="512"/>
                </a:lnTo>
                <a:lnTo>
                  <a:pt x="317" y="538"/>
                </a:lnTo>
                <a:lnTo>
                  <a:pt x="313" y="548"/>
                </a:lnTo>
                <a:lnTo>
                  <a:pt x="311" y="552"/>
                </a:lnTo>
                <a:lnTo>
                  <a:pt x="311" y="552"/>
                </a:lnTo>
                <a:lnTo>
                  <a:pt x="290" y="571"/>
                </a:lnTo>
                <a:lnTo>
                  <a:pt x="271" y="587"/>
                </a:lnTo>
                <a:lnTo>
                  <a:pt x="271" y="5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AD67F883-14FB-47D6-9E65-B2F30C1CE52D}"/>
              </a:ext>
            </a:extLst>
          </p:cNvPr>
          <p:cNvSpPr>
            <a:spLocks noEditPoints="1"/>
          </p:cNvSpPr>
          <p:nvPr/>
        </p:nvSpPr>
        <p:spPr bwMode="auto">
          <a:xfrm>
            <a:off x="8147050" y="735095"/>
            <a:ext cx="766390" cy="1718715"/>
          </a:xfrm>
          <a:custGeom>
            <a:avLst/>
            <a:gdLst>
              <a:gd name="T0" fmla="*/ 183 w 812"/>
              <a:gd name="T1" fmla="*/ 59 h 1821"/>
              <a:gd name="T2" fmla="*/ 173 w 812"/>
              <a:gd name="T3" fmla="*/ 153 h 1821"/>
              <a:gd name="T4" fmla="*/ 176 w 812"/>
              <a:gd name="T5" fmla="*/ 182 h 1821"/>
              <a:gd name="T6" fmla="*/ 180 w 812"/>
              <a:gd name="T7" fmla="*/ 229 h 1821"/>
              <a:gd name="T8" fmla="*/ 219 w 812"/>
              <a:gd name="T9" fmla="*/ 274 h 1821"/>
              <a:gd name="T10" fmla="*/ 222 w 812"/>
              <a:gd name="T11" fmla="*/ 300 h 1821"/>
              <a:gd name="T12" fmla="*/ 109 w 812"/>
              <a:gd name="T13" fmla="*/ 382 h 1821"/>
              <a:gd name="T14" fmla="*/ 60 w 812"/>
              <a:gd name="T15" fmla="*/ 437 h 1821"/>
              <a:gd name="T16" fmla="*/ 20 w 812"/>
              <a:gd name="T17" fmla="*/ 564 h 1821"/>
              <a:gd name="T18" fmla="*/ 1 w 812"/>
              <a:gd name="T19" fmla="*/ 608 h 1821"/>
              <a:gd name="T20" fmla="*/ 12 w 812"/>
              <a:gd name="T21" fmla="*/ 621 h 1821"/>
              <a:gd name="T22" fmla="*/ 4 w 812"/>
              <a:gd name="T23" fmla="*/ 683 h 1821"/>
              <a:gd name="T24" fmla="*/ 6 w 812"/>
              <a:gd name="T25" fmla="*/ 750 h 1821"/>
              <a:gd name="T26" fmla="*/ 170 w 812"/>
              <a:gd name="T27" fmla="*/ 831 h 1821"/>
              <a:gd name="T28" fmla="*/ 137 w 812"/>
              <a:gd name="T29" fmla="*/ 918 h 1821"/>
              <a:gd name="T30" fmla="*/ 127 w 812"/>
              <a:gd name="T31" fmla="*/ 1106 h 1821"/>
              <a:gd name="T32" fmla="*/ 155 w 812"/>
              <a:gd name="T33" fmla="*/ 1285 h 1821"/>
              <a:gd name="T34" fmla="*/ 191 w 812"/>
              <a:gd name="T35" fmla="*/ 1491 h 1821"/>
              <a:gd name="T36" fmla="*/ 194 w 812"/>
              <a:gd name="T37" fmla="*/ 1581 h 1821"/>
              <a:gd name="T38" fmla="*/ 273 w 812"/>
              <a:gd name="T39" fmla="*/ 1805 h 1821"/>
              <a:gd name="T40" fmla="*/ 307 w 812"/>
              <a:gd name="T41" fmla="*/ 1820 h 1821"/>
              <a:gd name="T42" fmla="*/ 354 w 812"/>
              <a:gd name="T43" fmla="*/ 1810 h 1821"/>
              <a:gd name="T44" fmla="*/ 365 w 812"/>
              <a:gd name="T45" fmla="*/ 1749 h 1821"/>
              <a:gd name="T46" fmla="*/ 352 w 812"/>
              <a:gd name="T47" fmla="*/ 1699 h 1821"/>
              <a:gd name="T48" fmla="*/ 337 w 812"/>
              <a:gd name="T49" fmla="*/ 1655 h 1821"/>
              <a:gd name="T50" fmla="*/ 301 w 812"/>
              <a:gd name="T51" fmla="*/ 1470 h 1821"/>
              <a:gd name="T52" fmla="*/ 302 w 812"/>
              <a:gd name="T53" fmla="*/ 1411 h 1821"/>
              <a:gd name="T54" fmla="*/ 352 w 812"/>
              <a:gd name="T55" fmla="*/ 1292 h 1821"/>
              <a:gd name="T56" fmla="*/ 410 w 812"/>
              <a:gd name="T57" fmla="*/ 1433 h 1821"/>
              <a:gd name="T58" fmla="*/ 458 w 812"/>
              <a:gd name="T59" fmla="*/ 1433 h 1821"/>
              <a:gd name="T60" fmla="*/ 504 w 812"/>
              <a:gd name="T61" fmla="*/ 1398 h 1821"/>
              <a:gd name="T62" fmla="*/ 515 w 812"/>
              <a:gd name="T63" fmla="*/ 1268 h 1821"/>
              <a:gd name="T64" fmla="*/ 509 w 812"/>
              <a:gd name="T65" fmla="*/ 1153 h 1821"/>
              <a:gd name="T66" fmla="*/ 517 w 812"/>
              <a:gd name="T67" fmla="*/ 1132 h 1821"/>
              <a:gd name="T68" fmla="*/ 517 w 812"/>
              <a:gd name="T69" fmla="*/ 977 h 1821"/>
              <a:gd name="T70" fmla="*/ 528 w 812"/>
              <a:gd name="T71" fmla="*/ 918 h 1821"/>
              <a:gd name="T72" fmla="*/ 599 w 812"/>
              <a:gd name="T73" fmla="*/ 697 h 1821"/>
              <a:gd name="T74" fmla="*/ 567 w 812"/>
              <a:gd name="T75" fmla="*/ 784 h 1821"/>
              <a:gd name="T76" fmla="*/ 577 w 812"/>
              <a:gd name="T77" fmla="*/ 866 h 1821"/>
              <a:gd name="T78" fmla="*/ 653 w 812"/>
              <a:gd name="T79" fmla="*/ 875 h 1821"/>
              <a:gd name="T80" fmla="*/ 716 w 812"/>
              <a:gd name="T81" fmla="*/ 881 h 1821"/>
              <a:gd name="T82" fmla="*/ 782 w 812"/>
              <a:gd name="T83" fmla="*/ 834 h 1821"/>
              <a:gd name="T84" fmla="*/ 806 w 812"/>
              <a:gd name="T85" fmla="*/ 773 h 1821"/>
              <a:gd name="T86" fmla="*/ 812 w 812"/>
              <a:gd name="T87" fmla="*/ 677 h 1821"/>
              <a:gd name="T88" fmla="*/ 795 w 812"/>
              <a:gd name="T89" fmla="*/ 641 h 1821"/>
              <a:gd name="T90" fmla="*/ 747 w 812"/>
              <a:gd name="T91" fmla="*/ 623 h 1821"/>
              <a:gd name="T92" fmla="*/ 664 w 812"/>
              <a:gd name="T93" fmla="*/ 554 h 1821"/>
              <a:gd name="T94" fmla="*/ 635 w 812"/>
              <a:gd name="T95" fmla="*/ 493 h 1821"/>
              <a:gd name="T96" fmla="*/ 620 w 812"/>
              <a:gd name="T97" fmla="*/ 455 h 1821"/>
              <a:gd name="T98" fmla="*/ 550 w 812"/>
              <a:gd name="T99" fmla="*/ 340 h 1821"/>
              <a:gd name="T100" fmla="*/ 484 w 812"/>
              <a:gd name="T101" fmla="*/ 311 h 1821"/>
              <a:gd name="T102" fmla="*/ 404 w 812"/>
              <a:gd name="T103" fmla="*/ 261 h 1821"/>
              <a:gd name="T104" fmla="*/ 408 w 812"/>
              <a:gd name="T105" fmla="*/ 192 h 1821"/>
              <a:gd name="T106" fmla="*/ 420 w 812"/>
              <a:gd name="T107" fmla="*/ 102 h 1821"/>
              <a:gd name="T108" fmla="*/ 416 w 812"/>
              <a:gd name="T109" fmla="*/ 46 h 1821"/>
              <a:gd name="T110" fmla="*/ 370 w 812"/>
              <a:gd name="T111" fmla="*/ 9 h 1821"/>
              <a:gd name="T112" fmla="*/ 297 w 812"/>
              <a:gd name="T113" fmla="*/ 0 h 1821"/>
              <a:gd name="T114" fmla="*/ 247 w 812"/>
              <a:gd name="T115" fmla="*/ 8 h 1821"/>
              <a:gd name="T116" fmla="*/ 236 w 812"/>
              <a:gd name="T117" fmla="*/ 8 h 1821"/>
              <a:gd name="T118" fmla="*/ 220 w 812"/>
              <a:gd name="T119" fmla="*/ 31 h 1821"/>
              <a:gd name="T120" fmla="*/ 165 w 812"/>
              <a:gd name="T121" fmla="*/ 679 h 1821"/>
              <a:gd name="T122" fmla="*/ 118 w 812"/>
              <a:gd name="T123" fmla="*/ 723 h 1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2" h="1821">
                <a:moveTo>
                  <a:pt x="220" y="31"/>
                </a:moveTo>
                <a:lnTo>
                  <a:pt x="220" y="31"/>
                </a:lnTo>
                <a:lnTo>
                  <a:pt x="209" y="38"/>
                </a:lnTo>
                <a:lnTo>
                  <a:pt x="198" y="46"/>
                </a:lnTo>
                <a:lnTo>
                  <a:pt x="184" y="59"/>
                </a:lnTo>
                <a:lnTo>
                  <a:pt x="184" y="59"/>
                </a:lnTo>
                <a:lnTo>
                  <a:pt x="183" y="59"/>
                </a:lnTo>
                <a:lnTo>
                  <a:pt x="183" y="59"/>
                </a:lnTo>
                <a:lnTo>
                  <a:pt x="178" y="79"/>
                </a:lnTo>
                <a:lnTo>
                  <a:pt x="178" y="79"/>
                </a:lnTo>
                <a:lnTo>
                  <a:pt x="175" y="101"/>
                </a:lnTo>
                <a:lnTo>
                  <a:pt x="173" y="123"/>
                </a:lnTo>
                <a:lnTo>
                  <a:pt x="173" y="142"/>
                </a:lnTo>
                <a:lnTo>
                  <a:pt x="173" y="153"/>
                </a:lnTo>
                <a:lnTo>
                  <a:pt x="173" y="153"/>
                </a:lnTo>
                <a:lnTo>
                  <a:pt x="174" y="157"/>
                </a:lnTo>
                <a:lnTo>
                  <a:pt x="176" y="161"/>
                </a:lnTo>
                <a:lnTo>
                  <a:pt x="178" y="165"/>
                </a:lnTo>
                <a:lnTo>
                  <a:pt x="178" y="168"/>
                </a:lnTo>
                <a:lnTo>
                  <a:pt x="178" y="168"/>
                </a:lnTo>
                <a:lnTo>
                  <a:pt x="176" y="182"/>
                </a:lnTo>
                <a:lnTo>
                  <a:pt x="175" y="198"/>
                </a:lnTo>
                <a:lnTo>
                  <a:pt x="175" y="198"/>
                </a:lnTo>
                <a:lnTo>
                  <a:pt x="175" y="209"/>
                </a:lnTo>
                <a:lnTo>
                  <a:pt x="176" y="215"/>
                </a:lnTo>
                <a:lnTo>
                  <a:pt x="178" y="224"/>
                </a:lnTo>
                <a:lnTo>
                  <a:pt x="178" y="224"/>
                </a:lnTo>
                <a:lnTo>
                  <a:pt x="180" y="229"/>
                </a:lnTo>
                <a:lnTo>
                  <a:pt x="185" y="237"/>
                </a:lnTo>
                <a:lnTo>
                  <a:pt x="196" y="249"/>
                </a:lnTo>
                <a:lnTo>
                  <a:pt x="208" y="260"/>
                </a:lnTo>
                <a:lnTo>
                  <a:pt x="213" y="266"/>
                </a:lnTo>
                <a:lnTo>
                  <a:pt x="213" y="266"/>
                </a:lnTo>
                <a:lnTo>
                  <a:pt x="215" y="269"/>
                </a:lnTo>
                <a:lnTo>
                  <a:pt x="219" y="274"/>
                </a:lnTo>
                <a:lnTo>
                  <a:pt x="222" y="279"/>
                </a:lnTo>
                <a:lnTo>
                  <a:pt x="222" y="281"/>
                </a:lnTo>
                <a:lnTo>
                  <a:pt x="222" y="284"/>
                </a:lnTo>
                <a:lnTo>
                  <a:pt x="222" y="284"/>
                </a:lnTo>
                <a:lnTo>
                  <a:pt x="222" y="295"/>
                </a:lnTo>
                <a:lnTo>
                  <a:pt x="222" y="300"/>
                </a:lnTo>
                <a:lnTo>
                  <a:pt x="222" y="300"/>
                </a:lnTo>
                <a:lnTo>
                  <a:pt x="211" y="312"/>
                </a:lnTo>
                <a:lnTo>
                  <a:pt x="201" y="322"/>
                </a:lnTo>
                <a:lnTo>
                  <a:pt x="189" y="331"/>
                </a:lnTo>
                <a:lnTo>
                  <a:pt x="189" y="331"/>
                </a:lnTo>
                <a:lnTo>
                  <a:pt x="153" y="352"/>
                </a:lnTo>
                <a:lnTo>
                  <a:pt x="130" y="366"/>
                </a:lnTo>
                <a:lnTo>
                  <a:pt x="109" y="382"/>
                </a:lnTo>
                <a:lnTo>
                  <a:pt x="109" y="382"/>
                </a:lnTo>
                <a:lnTo>
                  <a:pt x="93" y="395"/>
                </a:lnTo>
                <a:lnTo>
                  <a:pt x="82" y="403"/>
                </a:lnTo>
                <a:lnTo>
                  <a:pt x="77" y="409"/>
                </a:lnTo>
                <a:lnTo>
                  <a:pt x="72" y="416"/>
                </a:lnTo>
                <a:lnTo>
                  <a:pt x="60" y="437"/>
                </a:lnTo>
                <a:lnTo>
                  <a:pt x="60" y="437"/>
                </a:lnTo>
                <a:lnTo>
                  <a:pt x="53" y="452"/>
                </a:lnTo>
                <a:lnTo>
                  <a:pt x="47" y="468"/>
                </a:lnTo>
                <a:lnTo>
                  <a:pt x="42" y="487"/>
                </a:lnTo>
                <a:lnTo>
                  <a:pt x="37" y="504"/>
                </a:lnTo>
                <a:lnTo>
                  <a:pt x="29" y="539"/>
                </a:lnTo>
                <a:lnTo>
                  <a:pt x="25" y="552"/>
                </a:lnTo>
                <a:lnTo>
                  <a:pt x="20" y="564"/>
                </a:lnTo>
                <a:lnTo>
                  <a:pt x="20" y="564"/>
                </a:lnTo>
                <a:lnTo>
                  <a:pt x="12" y="580"/>
                </a:lnTo>
                <a:lnTo>
                  <a:pt x="7" y="594"/>
                </a:lnTo>
                <a:lnTo>
                  <a:pt x="5" y="603"/>
                </a:lnTo>
                <a:lnTo>
                  <a:pt x="2" y="608"/>
                </a:lnTo>
                <a:lnTo>
                  <a:pt x="2" y="608"/>
                </a:lnTo>
                <a:lnTo>
                  <a:pt x="1" y="608"/>
                </a:lnTo>
                <a:lnTo>
                  <a:pt x="1" y="610"/>
                </a:lnTo>
                <a:lnTo>
                  <a:pt x="4" y="613"/>
                </a:lnTo>
                <a:lnTo>
                  <a:pt x="7" y="618"/>
                </a:lnTo>
                <a:lnTo>
                  <a:pt x="7" y="618"/>
                </a:lnTo>
                <a:lnTo>
                  <a:pt x="10" y="620"/>
                </a:lnTo>
                <a:lnTo>
                  <a:pt x="11" y="620"/>
                </a:lnTo>
                <a:lnTo>
                  <a:pt x="12" y="621"/>
                </a:lnTo>
                <a:lnTo>
                  <a:pt x="14" y="623"/>
                </a:lnTo>
                <a:lnTo>
                  <a:pt x="15" y="627"/>
                </a:lnTo>
                <a:lnTo>
                  <a:pt x="15" y="633"/>
                </a:lnTo>
                <a:lnTo>
                  <a:pt x="12" y="642"/>
                </a:lnTo>
                <a:lnTo>
                  <a:pt x="12" y="642"/>
                </a:lnTo>
                <a:lnTo>
                  <a:pt x="7" y="662"/>
                </a:lnTo>
                <a:lnTo>
                  <a:pt x="4" y="683"/>
                </a:lnTo>
                <a:lnTo>
                  <a:pt x="0" y="703"/>
                </a:lnTo>
                <a:lnTo>
                  <a:pt x="0" y="720"/>
                </a:lnTo>
                <a:lnTo>
                  <a:pt x="0" y="720"/>
                </a:lnTo>
                <a:lnTo>
                  <a:pt x="0" y="729"/>
                </a:lnTo>
                <a:lnTo>
                  <a:pt x="1" y="737"/>
                </a:lnTo>
                <a:lnTo>
                  <a:pt x="2" y="744"/>
                </a:lnTo>
                <a:lnTo>
                  <a:pt x="6" y="750"/>
                </a:lnTo>
                <a:lnTo>
                  <a:pt x="11" y="755"/>
                </a:lnTo>
                <a:lnTo>
                  <a:pt x="19" y="761"/>
                </a:lnTo>
                <a:lnTo>
                  <a:pt x="27" y="768"/>
                </a:lnTo>
                <a:lnTo>
                  <a:pt x="38" y="774"/>
                </a:lnTo>
                <a:lnTo>
                  <a:pt x="38" y="774"/>
                </a:lnTo>
                <a:lnTo>
                  <a:pt x="137" y="821"/>
                </a:lnTo>
                <a:lnTo>
                  <a:pt x="170" y="831"/>
                </a:lnTo>
                <a:lnTo>
                  <a:pt x="170" y="831"/>
                </a:lnTo>
                <a:lnTo>
                  <a:pt x="155" y="861"/>
                </a:lnTo>
                <a:lnTo>
                  <a:pt x="144" y="883"/>
                </a:lnTo>
                <a:lnTo>
                  <a:pt x="139" y="897"/>
                </a:lnTo>
                <a:lnTo>
                  <a:pt x="139" y="897"/>
                </a:lnTo>
                <a:lnTo>
                  <a:pt x="137" y="918"/>
                </a:lnTo>
                <a:lnTo>
                  <a:pt x="137" y="918"/>
                </a:lnTo>
                <a:lnTo>
                  <a:pt x="138" y="927"/>
                </a:lnTo>
                <a:lnTo>
                  <a:pt x="139" y="939"/>
                </a:lnTo>
                <a:lnTo>
                  <a:pt x="139" y="955"/>
                </a:lnTo>
                <a:lnTo>
                  <a:pt x="139" y="955"/>
                </a:lnTo>
                <a:lnTo>
                  <a:pt x="133" y="1040"/>
                </a:lnTo>
                <a:lnTo>
                  <a:pt x="129" y="1088"/>
                </a:lnTo>
                <a:lnTo>
                  <a:pt x="127" y="1106"/>
                </a:lnTo>
                <a:lnTo>
                  <a:pt x="126" y="1116"/>
                </a:lnTo>
                <a:lnTo>
                  <a:pt x="126" y="1116"/>
                </a:lnTo>
                <a:lnTo>
                  <a:pt x="123" y="1128"/>
                </a:lnTo>
                <a:lnTo>
                  <a:pt x="122" y="1143"/>
                </a:lnTo>
                <a:lnTo>
                  <a:pt x="121" y="1163"/>
                </a:lnTo>
                <a:lnTo>
                  <a:pt x="121" y="1163"/>
                </a:lnTo>
                <a:lnTo>
                  <a:pt x="155" y="1285"/>
                </a:lnTo>
                <a:lnTo>
                  <a:pt x="180" y="1371"/>
                </a:lnTo>
                <a:lnTo>
                  <a:pt x="191" y="1415"/>
                </a:lnTo>
                <a:lnTo>
                  <a:pt x="191" y="1415"/>
                </a:lnTo>
                <a:lnTo>
                  <a:pt x="191" y="1427"/>
                </a:lnTo>
                <a:lnTo>
                  <a:pt x="191" y="1444"/>
                </a:lnTo>
                <a:lnTo>
                  <a:pt x="191" y="1466"/>
                </a:lnTo>
                <a:lnTo>
                  <a:pt x="191" y="1491"/>
                </a:lnTo>
                <a:lnTo>
                  <a:pt x="191" y="1491"/>
                </a:lnTo>
                <a:lnTo>
                  <a:pt x="191" y="1517"/>
                </a:lnTo>
                <a:lnTo>
                  <a:pt x="190" y="1541"/>
                </a:lnTo>
                <a:lnTo>
                  <a:pt x="191" y="1562"/>
                </a:lnTo>
                <a:lnTo>
                  <a:pt x="193" y="1572"/>
                </a:lnTo>
                <a:lnTo>
                  <a:pt x="194" y="1581"/>
                </a:lnTo>
                <a:lnTo>
                  <a:pt x="194" y="1581"/>
                </a:lnTo>
                <a:lnTo>
                  <a:pt x="200" y="1595"/>
                </a:lnTo>
                <a:lnTo>
                  <a:pt x="210" y="1616"/>
                </a:lnTo>
                <a:lnTo>
                  <a:pt x="239" y="1669"/>
                </a:lnTo>
                <a:lnTo>
                  <a:pt x="278" y="1741"/>
                </a:lnTo>
                <a:lnTo>
                  <a:pt x="278" y="1741"/>
                </a:lnTo>
                <a:lnTo>
                  <a:pt x="276" y="1771"/>
                </a:lnTo>
                <a:lnTo>
                  <a:pt x="273" y="1805"/>
                </a:lnTo>
                <a:lnTo>
                  <a:pt x="273" y="1805"/>
                </a:lnTo>
                <a:lnTo>
                  <a:pt x="273" y="1806"/>
                </a:lnTo>
                <a:lnTo>
                  <a:pt x="277" y="1810"/>
                </a:lnTo>
                <a:lnTo>
                  <a:pt x="282" y="1812"/>
                </a:lnTo>
                <a:lnTo>
                  <a:pt x="290" y="1816"/>
                </a:lnTo>
                <a:lnTo>
                  <a:pt x="298" y="1818"/>
                </a:lnTo>
                <a:lnTo>
                  <a:pt x="307" y="1820"/>
                </a:lnTo>
                <a:lnTo>
                  <a:pt x="317" y="1821"/>
                </a:lnTo>
                <a:lnTo>
                  <a:pt x="326" y="1820"/>
                </a:lnTo>
                <a:lnTo>
                  <a:pt x="326" y="1820"/>
                </a:lnTo>
                <a:lnTo>
                  <a:pt x="339" y="1818"/>
                </a:lnTo>
                <a:lnTo>
                  <a:pt x="348" y="1816"/>
                </a:lnTo>
                <a:lnTo>
                  <a:pt x="353" y="1813"/>
                </a:lnTo>
                <a:lnTo>
                  <a:pt x="354" y="1810"/>
                </a:lnTo>
                <a:lnTo>
                  <a:pt x="354" y="1810"/>
                </a:lnTo>
                <a:lnTo>
                  <a:pt x="358" y="1797"/>
                </a:lnTo>
                <a:lnTo>
                  <a:pt x="365" y="1776"/>
                </a:lnTo>
                <a:lnTo>
                  <a:pt x="365" y="1776"/>
                </a:lnTo>
                <a:lnTo>
                  <a:pt x="367" y="1767"/>
                </a:lnTo>
                <a:lnTo>
                  <a:pt x="367" y="1759"/>
                </a:lnTo>
                <a:lnTo>
                  <a:pt x="365" y="1749"/>
                </a:lnTo>
                <a:lnTo>
                  <a:pt x="363" y="1739"/>
                </a:lnTo>
                <a:lnTo>
                  <a:pt x="358" y="1721"/>
                </a:lnTo>
                <a:lnTo>
                  <a:pt x="354" y="1713"/>
                </a:lnTo>
                <a:lnTo>
                  <a:pt x="354" y="1713"/>
                </a:lnTo>
                <a:lnTo>
                  <a:pt x="353" y="1709"/>
                </a:lnTo>
                <a:lnTo>
                  <a:pt x="352" y="1699"/>
                </a:lnTo>
                <a:lnTo>
                  <a:pt x="352" y="1699"/>
                </a:lnTo>
                <a:lnTo>
                  <a:pt x="351" y="1685"/>
                </a:lnTo>
                <a:lnTo>
                  <a:pt x="351" y="1682"/>
                </a:lnTo>
                <a:lnTo>
                  <a:pt x="349" y="1678"/>
                </a:lnTo>
                <a:lnTo>
                  <a:pt x="349" y="1678"/>
                </a:lnTo>
                <a:lnTo>
                  <a:pt x="347" y="1675"/>
                </a:lnTo>
                <a:lnTo>
                  <a:pt x="342" y="1669"/>
                </a:lnTo>
                <a:lnTo>
                  <a:pt x="337" y="1655"/>
                </a:lnTo>
                <a:lnTo>
                  <a:pt x="331" y="1633"/>
                </a:lnTo>
                <a:lnTo>
                  <a:pt x="331" y="1633"/>
                </a:lnTo>
                <a:lnTo>
                  <a:pt x="316" y="1570"/>
                </a:lnTo>
                <a:lnTo>
                  <a:pt x="305" y="1512"/>
                </a:lnTo>
                <a:lnTo>
                  <a:pt x="305" y="1512"/>
                </a:lnTo>
                <a:lnTo>
                  <a:pt x="302" y="1491"/>
                </a:lnTo>
                <a:lnTo>
                  <a:pt x="301" y="1470"/>
                </a:lnTo>
                <a:lnTo>
                  <a:pt x="300" y="1454"/>
                </a:lnTo>
                <a:lnTo>
                  <a:pt x="300" y="1447"/>
                </a:lnTo>
                <a:lnTo>
                  <a:pt x="300" y="1447"/>
                </a:lnTo>
                <a:lnTo>
                  <a:pt x="300" y="1445"/>
                </a:lnTo>
                <a:lnTo>
                  <a:pt x="301" y="1442"/>
                </a:lnTo>
                <a:lnTo>
                  <a:pt x="302" y="1432"/>
                </a:lnTo>
                <a:lnTo>
                  <a:pt x="302" y="1411"/>
                </a:lnTo>
                <a:lnTo>
                  <a:pt x="302" y="1411"/>
                </a:lnTo>
                <a:lnTo>
                  <a:pt x="302" y="1389"/>
                </a:lnTo>
                <a:lnTo>
                  <a:pt x="303" y="1358"/>
                </a:lnTo>
                <a:lnTo>
                  <a:pt x="310" y="1282"/>
                </a:lnTo>
                <a:lnTo>
                  <a:pt x="318" y="1184"/>
                </a:lnTo>
                <a:lnTo>
                  <a:pt x="318" y="1184"/>
                </a:lnTo>
                <a:lnTo>
                  <a:pt x="352" y="1292"/>
                </a:lnTo>
                <a:lnTo>
                  <a:pt x="377" y="1369"/>
                </a:lnTo>
                <a:lnTo>
                  <a:pt x="387" y="1398"/>
                </a:lnTo>
                <a:lnTo>
                  <a:pt x="394" y="1413"/>
                </a:lnTo>
                <a:lnTo>
                  <a:pt x="394" y="1413"/>
                </a:lnTo>
                <a:lnTo>
                  <a:pt x="402" y="1423"/>
                </a:lnTo>
                <a:lnTo>
                  <a:pt x="407" y="1430"/>
                </a:lnTo>
                <a:lnTo>
                  <a:pt x="410" y="1433"/>
                </a:lnTo>
                <a:lnTo>
                  <a:pt x="415" y="1435"/>
                </a:lnTo>
                <a:lnTo>
                  <a:pt x="420" y="1435"/>
                </a:lnTo>
                <a:lnTo>
                  <a:pt x="428" y="1437"/>
                </a:lnTo>
                <a:lnTo>
                  <a:pt x="428" y="1437"/>
                </a:lnTo>
                <a:lnTo>
                  <a:pt x="438" y="1435"/>
                </a:lnTo>
                <a:lnTo>
                  <a:pt x="448" y="1434"/>
                </a:lnTo>
                <a:lnTo>
                  <a:pt x="458" y="1433"/>
                </a:lnTo>
                <a:lnTo>
                  <a:pt x="467" y="1429"/>
                </a:lnTo>
                <a:lnTo>
                  <a:pt x="477" y="1425"/>
                </a:lnTo>
                <a:lnTo>
                  <a:pt x="486" y="1420"/>
                </a:lnTo>
                <a:lnTo>
                  <a:pt x="494" y="1414"/>
                </a:lnTo>
                <a:lnTo>
                  <a:pt x="499" y="1407"/>
                </a:lnTo>
                <a:lnTo>
                  <a:pt x="499" y="1407"/>
                </a:lnTo>
                <a:lnTo>
                  <a:pt x="504" y="1398"/>
                </a:lnTo>
                <a:lnTo>
                  <a:pt x="506" y="1383"/>
                </a:lnTo>
                <a:lnTo>
                  <a:pt x="510" y="1366"/>
                </a:lnTo>
                <a:lnTo>
                  <a:pt x="512" y="1347"/>
                </a:lnTo>
                <a:lnTo>
                  <a:pt x="515" y="1326"/>
                </a:lnTo>
                <a:lnTo>
                  <a:pt x="516" y="1306"/>
                </a:lnTo>
                <a:lnTo>
                  <a:pt x="516" y="1286"/>
                </a:lnTo>
                <a:lnTo>
                  <a:pt x="515" y="1268"/>
                </a:lnTo>
                <a:lnTo>
                  <a:pt x="515" y="1268"/>
                </a:lnTo>
                <a:lnTo>
                  <a:pt x="510" y="1208"/>
                </a:lnTo>
                <a:lnTo>
                  <a:pt x="507" y="1183"/>
                </a:lnTo>
                <a:lnTo>
                  <a:pt x="507" y="1166"/>
                </a:lnTo>
                <a:lnTo>
                  <a:pt x="507" y="1166"/>
                </a:lnTo>
                <a:lnTo>
                  <a:pt x="507" y="1158"/>
                </a:lnTo>
                <a:lnTo>
                  <a:pt x="509" y="1153"/>
                </a:lnTo>
                <a:lnTo>
                  <a:pt x="512" y="1144"/>
                </a:lnTo>
                <a:lnTo>
                  <a:pt x="516" y="1138"/>
                </a:lnTo>
                <a:lnTo>
                  <a:pt x="517" y="1136"/>
                </a:lnTo>
                <a:lnTo>
                  <a:pt x="517" y="1134"/>
                </a:lnTo>
                <a:lnTo>
                  <a:pt x="517" y="1134"/>
                </a:lnTo>
                <a:lnTo>
                  <a:pt x="517" y="1132"/>
                </a:lnTo>
                <a:lnTo>
                  <a:pt x="517" y="1132"/>
                </a:lnTo>
                <a:lnTo>
                  <a:pt x="517" y="1126"/>
                </a:lnTo>
                <a:lnTo>
                  <a:pt x="517" y="1090"/>
                </a:lnTo>
                <a:lnTo>
                  <a:pt x="517" y="1090"/>
                </a:lnTo>
                <a:lnTo>
                  <a:pt x="518" y="1018"/>
                </a:lnTo>
                <a:lnTo>
                  <a:pt x="518" y="993"/>
                </a:lnTo>
                <a:lnTo>
                  <a:pt x="517" y="977"/>
                </a:lnTo>
                <a:lnTo>
                  <a:pt x="517" y="977"/>
                </a:lnTo>
                <a:lnTo>
                  <a:pt x="515" y="929"/>
                </a:lnTo>
                <a:lnTo>
                  <a:pt x="515" y="929"/>
                </a:lnTo>
                <a:lnTo>
                  <a:pt x="522" y="926"/>
                </a:lnTo>
                <a:lnTo>
                  <a:pt x="527" y="923"/>
                </a:lnTo>
                <a:lnTo>
                  <a:pt x="528" y="921"/>
                </a:lnTo>
                <a:lnTo>
                  <a:pt x="528" y="918"/>
                </a:lnTo>
                <a:lnTo>
                  <a:pt x="528" y="918"/>
                </a:lnTo>
                <a:lnTo>
                  <a:pt x="515" y="812"/>
                </a:lnTo>
                <a:lnTo>
                  <a:pt x="502" y="710"/>
                </a:lnTo>
                <a:lnTo>
                  <a:pt x="536" y="560"/>
                </a:lnTo>
                <a:lnTo>
                  <a:pt x="612" y="682"/>
                </a:lnTo>
                <a:lnTo>
                  <a:pt x="612" y="682"/>
                </a:lnTo>
                <a:lnTo>
                  <a:pt x="605" y="688"/>
                </a:lnTo>
                <a:lnTo>
                  <a:pt x="599" y="697"/>
                </a:lnTo>
                <a:lnTo>
                  <a:pt x="592" y="708"/>
                </a:lnTo>
                <a:lnTo>
                  <a:pt x="583" y="722"/>
                </a:lnTo>
                <a:lnTo>
                  <a:pt x="576" y="740"/>
                </a:lnTo>
                <a:lnTo>
                  <a:pt x="571" y="760"/>
                </a:lnTo>
                <a:lnTo>
                  <a:pt x="568" y="771"/>
                </a:lnTo>
                <a:lnTo>
                  <a:pt x="567" y="784"/>
                </a:lnTo>
                <a:lnTo>
                  <a:pt x="567" y="784"/>
                </a:lnTo>
                <a:lnTo>
                  <a:pt x="567" y="806"/>
                </a:lnTo>
                <a:lnTo>
                  <a:pt x="567" y="825"/>
                </a:lnTo>
                <a:lnTo>
                  <a:pt x="567" y="840"/>
                </a:lnTo>
                <a:lnTo>
                  <a:pt x="569" y="850"/>
                </a:lnTo>
                <a:lnTo>
                  <a:pt x="572" y="857"/>
                </a:lnTo>
                <a:lnTo>
                  <a:pt x="574" y="863"/>
                </a:lnTo>
                <a:lnTo>
                  <a:pt x="577" y="866"/>
                </a:lnTo>
                <a:lnTo>
                  <a:pt x="581" y="868"/>
                </a:lnTo>
                <a:lnTo>
                  <a:pt x="581" y="868"/>
                </a:lnTo>
                <a:lnTo>
                  <a:pt x="586" y="870"/>
                </a:lnTo>
                <a:lnTo>
                  <a:pt x="594" y="871"/>
                </a:lnTo>
                <a:lnTo>
                  <a:pt x="617" y="872"/>
                </a:lnTo>
                <a:lnTo>
                  <a:pt x="642" y="873"/>
                </a:lnTo>
                <a:lnTo>
                  <a:pt x="653" y="875"/>
                </a:lnTo>
                <a:lnTo>
                  <a:pt x="663" y="876"/>
                </a:lnTo>
                <a:lnTo>
                  <a:pt x="663" y="876"/>
                </a:lnTo>
                <a:lnTo>
                  <a:pt x="679" y="880"/>
                </a:lnTo>
                <a:lnTo>
                  <a:pt x="688" y="882"/>
                </a:lnTo>
                <a:lnTo>
                  <a:pt x="698" y="882"/>
                </a:lnTo>
                <a:lnTo>
                  <a:pt x="706" y="882"/>
                </a:lnTo>
                <a:lnTo>
                  <a:pt x="716" y="881"/>
                </a:lnTo>
                <a:lnTo>
                  <a:pt x="726" y="878"/>
                </a:lnTo>
                <a:lnTo>
                  <a:pt x="736" y="873"/>
                </a:lnTo>
                <a:lnTo>
                  <a:pt x="736" y="873"/>
                </a:lnTo>
                <a:lnTo>
                  <a:pt x="747" y="867"/>
                </a:lnTo>
                <a:lnTo>
                  <a:pt x="758" y="857"/>
                </a:lnTo>
                <a:lnTo>
                  <a:pt x="771" y="846"/>
                </a:lnTo>
                <a:lnTo>
                  <a:pt x="782" y="834"/>
                </a:lnTo>
                <a:lnTo>
                  <a:pt x="792" y="821"/>
                </a:lnTo>
                <a:lnTo>
                  <a:pt x="799" y="810"/>
                </a:lnTo>
                <a:lnTo>
                  <a:pt x="804" y="799"/>
                </a:lnTo>
                <a:lnTo>
                  <a:pt x="807" y="794"/>
                </a:lnTo>
                <a:lnTo>
                  <a:pt x="807" y="789"/>
                </a:lnTo>
                <a:lnTo>
                  <a:pt x="807" y="789"/>
                </a:lnTo>
                <a:lnTo>
                  <a:pt x="806" y="773"/>
                </a:lnTo>
                <a:lnTo>
                  <a:pt x="803" y="756"/>
                </a:lnTo>
                <a:lnTo>
                  <a:pt x="799" y="739"/>
                </a:lnTo>
                <a:lnTo>
                  <a:pt x="799" y="739"/>
                </a:lnTo>
                <a:lnTo>
                  <a:pt x="802" y="729"/>
                </a:lnTo>
                <a:lnTo>
                  <a:pt x="808" y="704"/>
                </a:lnTo>
                <a:lnTo>
                  <a:pt x="811" y="691"/>
                </a:lnTo>
                <a:lnTo>
                  <a:pt x="812" y="677"/>
                </a:lnTo>
                <a:lnTo>
                  <a:pt x="812" y="666"/>
                </a:lnTo>
                <a:lnTo>
                  <a:pt x="811" y="662"/>
                </a:lnTo>
                <a:lnTo>
                  <a:pt x="809" y="658"/>
                </a:lnTo>
                <a:lnTo>
                  <a:pt x="809" y="658"/>
                </a:lnTo>
                <a:lnTo>
                  <a:pt x="806" y="652"/>
                </a:lnTo>
                <a:lnTo>
                  <a:pt x="801" y="646"/>
                </a:lnTo>
                <a:lnTo>
                  <a:pt x="795" y="641"/>
                </a:lnTo>
                <a:lnTo>
                  <a:pt x="788" y="636"/>
                </a:lnTo>
                <a:lnTo>
                  <a:pt x="782" y="632"/>
                </a:lnTo>
                <a:lnTo>
                  <a:pt x="773" y="628"/>
                </a:lnTo>
                <a:lnTo>
                  <a:pt x="766" y="626"/>
                </a:lnTo>
                <a:lnTo>
                  <a:pt x="757" y="623"/>
                </a:lnTo>
                <a:lnTo>
                  <a:pt x="757" y="623"/>
                </a:lnTo>
                <a:lnTo>
                  <a:pt x="747" y="623"/>
                </a:lnTo>
                <a:lnTo>
                  <a:pt x="735" y="623"/>
                </a:lnTo>
                <a:lnTo>
                  <a:pt x="711" y="626"/>
                </a:lnTo>
                <a:lnTo>
                  <a:pt x="684" y="628"/>
                </a:lnTo>
                <a:lnTo>
                  <a:pt x="665" y="576"/>
                </a:lnTo>
                <a:lnTo>
                  <a:pt x="665" y="576"/>
                </a:lnTo>
                <a:lnTo>
                  <a:pt x="665" y="565"/>
                </a:lnTo>
                <a:lnTo>
                  <a:pt x="664" y="554"/>
                </a:lnTo>
                <a:lnTo>
                  <a:pt x="663" y="545"/>
                </a:lnTo>
                <a:lnTo>
                  <a:pt x="663" y="545"/>
                </a:lnTo>
                <a:lnTo>
                  <a:pt x="654" y="525"/>
                </a:lnTo>
                <a:lnTo>
                  <a:pt x="648" y="514"/>
                </a:lnTo>
                <a:lnTo>
                  <a:pt x="642" y="503"/>
                </a:lnTo>
                <a:lnTo>
                  <a:pt x="642" y="503"/>
                </a:lnTo>
                <a:lnTo>
                  <a:pt x="635" y="493"/>
                </a:lnTo>
                <a:lnTo>
                  <a:pt x="633" y="488"/>
                </a:lnTo>
                <a:lnTo>
                  <a:pt x="633" y="483"/>
                </a:lnTo>
                <a:lnTo>
                  <a:pt x="630" y="477"/>
                </a:lnTo>
                <a:lnTo>
                  <a:pt x="630" y="477"/>
                </a:lnTo>
                <a:lnTo>
                  <a:pt x="624" y="462"/>
                </a:lnTo>
                <a:lnTo>
                  <a:pt x="620" y="455"/>
                </a:lnTo>
                <a:lnTo>
                  <a:pt x="620" y="455"/>
                </a:lnTo>
                <a:lnTo>
                  <a:pt x="612" y="437"/>
                </a:lnTo>
                <a:lnTo>
                  <a:pt x="591" y="397"/>
                </a:lnTo>
                <a:lnTo>
                  <a:pt x="579" y="376"/>
                </a:lnTo>
                <a:lnTo>
                  <a:pt x="567" y="357"/>
                </a:lnTo>
                <a:lnTo>
                  <a:pt x="557" y="345"/>
                </a:lnTo>
                <a:lnTo>
                  <a:pt x="553" y="341"/>
                </a:lnTo>
                <a:lnTo>
                  <a:pt x="550" y="340"/>
                </a:lnTo>
                <a:lnTo>
                  <a:pt x="550" y="340"/>
                </a:lnTo>
                <a:lnTo>
                  <a:pt x="538" y="339"/>
                </a:lnTo>
                <a:lnTo>
                  <a:pt x="531" y="335"/>
                </a:lnTo>
                <a:lnTo>
                  <a:pt x="521" y="330"/>
                </a:lnTo>
                <a:lnTo>
                  <a:pt x="505" y="321"/>
                </a:lnTo>
                <a:lnTo>
                  <a:pt x="505" y="321"/>
                </a:lnTo>
                <a:lnTo>
                  <a:pt x="484" y="311"/>
                </a:lnTo>
                <a:lnTo>
                  <a:pt x="467" y="301"/>
                </a:lnTo>
                <a:lnTo>
                  <a:pt x="446" y="290"/>
                </a:lnTo>
                <a:lnTo>
                  <a:pt x="446" y="290"/>
                </a:lnTo>
                <a:lnTo>
                  <a:pt x="423" y="283"/>
                </a:lnTo>
                <a:lnTo>
                  <a:pt x="404" y="276"/>
                </a:lnTo>
                <a:lnTo>
                  <a:pt x="404" y="276"/>
                </a:lnTo>
                <a:lnTo>
                  <a:pt x="404" y="261"/>
                </a:lnTo>
                <a:lnTo>
                  <a:pt x="402" y="243"/>
                </a:lnTo>
                <a:lnTo>
                  <a:pt x="402" y="243"/>
                </a:lnTo>
                <a:lnTo>
                  <a:pt x="402" y="239"/>
                </a:lnTo>
                <a:lnTo>
                  <a:pt x="402" y="235"/>
                </a:lnTo>
                <a:lnTo>
                  <a:pt x="404" y="215"/>
                </a:lnTo>
                <a:lnTo>
                  <a:pt x="404" y="215"/>
                </a:lnTo>
                <a:lnTo>
                  <a:pt x="408" y="192"/>
                </a:lnTo>
                <a:lnTo>
                  <a:pt x="413" y="168"/>
                </a:lnTo>
                <a:lnTo>
                  <a:pt x="413" y="168"/>
                </a:lnTo>
                <a:lnTo>
                  <a:pt x="416" y="151"/>
                </a:lnTo>
                <a:lnTo>
                  <a:pt x="419" y="135"/>
                </a:lnTo>
                <a:lnTo>
                  <a:pt x="420" y="118"/>
                </a:lnTo>
                <a:lnTo>
                  <a:pt x="420" y="102"/>
                </a:lnTo>
                <a:lnTo>
                  <a:pt x="420" y="102"/>
                </a:lnTo>
                <a:lnTo>
                  <a:pt x="420" y="89"/>
                </a:lnTo>
                <a:lnTo>
                  <a:pt x="420" y="74"/>
                </a:lnTo>
                <a:lnTo>
                  <a:pt x="420" y="63"/>
                </a:lnTo>
                <a:lnTo>
                  <a:pt x="420" y="55"/>
                </a:lnTo>
                <a:lnTo>
                  <a:pt x="420" y="55"/>
                </a:lnTo>
                <a:lnTo>
                  <a:pt x="419" y="50"/>
                </a:lnTo>
                <a:lnTo>
                  <a:pt x="416" y="46"/>
                </a:lnTo>
                <a:lnTo>
                  <a:pt x="413" y="40"/>
                </a:lnTo>
                <a:lnTo>
                  <a:pt x="413" y="40"/>
                </a:lnTo>
                <a:lnTo>
                  <a:pt x="404" y="25"/>
                </a:lnTo>
                <a:lnTo>
                  <a:pt x="397" y="14"/>
                </a:lnTo>
                <a:lnTo>
                  <a:pt x="397" y="14"/>
                </a:lnTo>
                <a:lnTo>
                  <a:pt x="382" y="10"/>
                </a:lnTo>
                <a:lnTo>
                  <a:pt x="370" y="9"/>
                </a:lnTo>
                <a:lnTo>
                  <a:pt x="359" y="8"/>
                </a:lnTo>
                <a:lnTo>
                  <a:pt x="359" y="8"/>
                </a:lnTo>
                <a:lnTo>
                  <a:pt x="352" y="7"/>
                </a:lnTo>
                <a:lnTo>
                  <a:pt x="343" y="4"/>
                </a:lnTo>
                <a:lnTo>
                  <a:pt x="334" y="2"/>
                </a:lnTo>
                <a:lnTo>
                  <a:pt x="323" y="0"/>
                </a:lnTo>
                <a:lnTo>
                  <a:pt x="297" y="0"/>
                </a:lnTo>
                <a:lnTo>
                  <a:pt x="297" y="0"/>
                </a:lnTo>
                <a:lnTo>
                  <a:pt x="280" y="0"/>
                </a:lnTo>
                <a:lnTo>
                  <a:pt x="272" y="2"/>
                </a:lnTo>
                <a:lnTo>
                  <a:pt x="265" y="3"/>
                </a:lnTo>
                <a:lnTo>
                  <a:pt x="265" y="3"/>
                </a:lnTo>
                <a:lnTo>
                  <a:pt x="252" y="7"/>
                </a:lnTo>
                <a:lnTo>
                  <a:pt x="247" y="8"/>
                </a:lnTo>
                <a:lnTo>
                  <a:pt x="244" y="8"/>
                </a:lnTo>
                <a:lnTo>
                  <a:pt x="244" y="8"/>
                </a:lnTo>
                <a:lnTo>
                  <a:pt x="242" y="7"/>
                </a:lnTo>
                <a:lnTo>
                  <a:pt x="241" y="5"/>
                </a:lnTo>
                <a:lnTo>
                  <a:pt x="240" y="5"/>
                </a:lnTo>
                <a:lnTo>
                  <a:pt x="236" y="8"/>
                </a:lnTo>
                <a:lnTo>
                  <a:pt x="236" y="8"/>
                </a:lnTo>
                <a:lnTo>
                  <a:pt x="234" y="12"/>
                </a:lnTo>
                <a:lnTo>
                  <a:pt x="232" y="14"/>
                </a:lnTo>
                <a:lnTo>
                  <a:pt x="231" y="20"/>
                </a:lnTo>
                <a:lnTo>
                  <a:pt x="230" y="24"/>
                </a:lnTo>
                <a:lnTo>
                  <a:pt x="227" y="26"/>
                </a:lnTo>
                <a:lnTo>
                  <a:pt x="225" y="30"/>
                </a:lnTo>
                <a:lnTo>
                  <a:pt x="220" y="31"/>
                </a:lnTo>
                <a:lnTo>
                  <a:pt x="220" y="31"/>
                </a:lnTo>
                <a:close/>
                <a:moveTo>
                  <a:pt x="109" y="658"/>
                </a:moveTo>
                <a:lnTo>
                  <a:pt x="147" y="658"/>
                </a:lnTo>
                <a:lnTo>
                  <a:pt x="157" y="642"/>
                </a:lnTo>
                <a:lnTo>
                  <a:pt x="157" y="642"/>
                </a:lnTo>
                <a:lnTo>
                  <a:pt x="165" y="679"/>
                </a:lnTo>
                <a:lnTo>
                  <a:pt x="165" y="679"/>
                </a:lnTo>
                <a:lnTo>
                  <a:pt x="184" y="758"/>
                </a:lnTo>
                <a:lnTo>
                  <a:pt x="184" y="758"/>
                </a:lnTo>
                <a:lnTo>
                  <a:pt x="160" y="749"/>
                </a:lnTo>
                <a:lnTo>
                  <a:pt x="143" y="741"/>
                </a:lnTo>
                <a:lnTo>
                  <a:pt x="133" y="737"/>
                </a:lnTo>
                <a:lnTo>
                  <a:pt x="133" y="737"/>
                </a:lnTo>
                <a:lnTo>
                  <a:pt x="118" y="723"/>
                </a:lnTo>
                <a:lnTo>
                  <a:pt x="104" y="713"/>
                </a:lnTo>
                <a:lnTo>
                  <a:pt x="109" y="6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>
            <a:extLst>
              <a:ext uri="{FF2B5EF4-FFF2-40B4-BE49-F238E27FC236}">
                <a16:creationId xmlns:a16="http://schemas.microsoft.com/office/drawing/2014/main" id="{EA4CBBB7-7BE7-4AE6-8B74-0A5ED514811C}"/>
              </a:ext>
            </a:extLst>
          </p:cNvPr>
          <p:cNvSpPr>
            <a:spLocks noEditPoints="1"/>
          </p:cNvSpPr>
          <p:nvPr/>
        </p:nvSpPr>
        <p:spPr bwMode="auto">
          <a:xfrm>
            <a:off x="2245322" y="4960938"/>
            <a:ext cx="1652982" cy="1067162"/>
          </a:xfrm>
          <a:custGeom>
            <a:avLst/>
            <a:gdLst>
              <a:gd name="T0" fmla="*/ 203 w 1772"/>
              <a:gd name="T1" fmla="*/ 501 h 1144"/>
              <a:gd name="T2" fmla="*/ 389 w 1772"/>
              <a:gd name="T3" fmla="*/ 522 h 1144"/>
              <a:gd name="T4" fmla="*/ 494 w 1772"/>
              <a:gd name="T5" fmla="*/ 574 h 1144"/>
              <a:gd name="T6" fmla="*/ 223 w 1772"/>
              <a:gd name="T7" fmla="*/ 672 h 1144"/>
              <a:gd name="T8" fmla="*/ 201 w 1772"/>
              <a:gd name="T9" fmla="*/ 737 h 1144"/>
              <a:gd name="T10" fmla="*/ 514 w 1772"/>
              <a:gd name="T11" fmla="*/ 1016 h 1144"/>
              <a:gd name="T12" fmla="*/ 445 w 1772"/>
              <a:gd name="T13" fmla="*/ 1073 h 1144"/>
              <a:gd name="T14" fmla="*/ 589 w 1772"/>
              <a:gd name="T15" fmla="*/ 1067 h 1144"/>
              <a:gd name="T16" fmla="*/ 675 w 1772"/>
              <a:gd name="T17" fmla="*/ 1023 h 1144"/>
              <a:gd name="T18" fmla="*/ 645 w 1772"/>
              <a:gd name="T19" fmla="*/ 981 h 1144"/>
              <a:gd name="T20" fmla="*/ 579 w 1772"/>
              <a:gd name="T21" fmla="*/ 920 h 1144"/>
              <a:gd name="T22" fmla="*/ 726 w 1772"/>
              <a:gd name="T23" fmla="*/ 667 h 1144"/>
              <a:gd name="T24" fmla="*/ 786 w 1772"/>
              <a:gd name="T25" fmla="*/ 749 h 1144"/>
              <a:gd name="T26" fmla="*/ 844 w 1772"/>
              <a:gd name="T27" fmla="*/ 800 h 1144"/>
              <a:gd name="T28" fmla="*/ 933 w 1772"/>
              <a:gd name="T29" fmla="*/ 873 h 1144"/>
              <a:gd name="T30" fmla="*/ 990 w 1772"/>
              <a:gd name="T31" fmla="*/ 1001 h 1144"/>
              <a:gd name="T32" fmla="*/ 1265 w 1772"/>
              <a:gd name="T33" fmla="*/ 1091 h 1144"/>
              <a:gd name="T34" fmla="*/ 1250 w 1772"/>
              <a:gd name="T35" fmla="*/ 1140 h 1144"/>
              <a:gd name="T36" fmla="*/ 1321 w 1772"/>
              <a:gd name="T37" fmla="*/ 1125 h 1144"/>
              <a:gd name="T38" fmla="*/ 1334 w 1772"/>
              <a:gd name="T39" fmla="*/ 1029 h 1144"/>
              <a:gd name="T40" fmla="*/ 1189 w 1772"/>
              <a:gd name="T41" fmla="*/ 965 h 1144"/>
              <a:gd name="T42" fmla="*/ 1091 w 1772"/>
              <a:gd name="T43" fmla="*/ 848 h 1144"/>
              <a:gd name="T44" fmla="*/ 1088 w 1772"/>
              <a:gd name="T45" fmla="*/ 766 h 1144"/>
              <a:gd name="T46" fmla="*/ 1336 w 1772"/>
              <a:gd name="T47" fmla="*/ 889 h 1144"/>
              <a:gd name="T48" fmla="*/ 1543 w 1772"/>
              <a:gd name="T49" fmla="*/ 819 h 1144"/>
              <a:gd name="T50" fmla="*/ 1722 w 1772"/>
              <a:gd name="T51" fmla="*/ 920 h 1144"/>
              <a:gd name="T52" fmla="*/ 1771 w 1772"/>
              <a:gd name="T53" fmla="*/ 879 h 1144"/>
              <a:gd name="T54" fmla="*/ 1720 w 1772"/>
              <a:gd name="T55" fmla="*/ 795 h 1144"/>
              <a:gd name="T56" fmla="*/ 1620 w 1772"/>
              <a:gd name="T57" fmla="*/ 740 h 1144"/>
              <a:gd name="T58" fmla="*/ 1548 w 1772"/>
              <a:gd name="T59" fmla="*/ 741 h 1144"/>
              <a:gd name="T60" fmla="*/ 1363 w 1772"/>
              <a:gd name="T61" fmla="*/ 745 h 1144"/>
              <a:gd name="T62" fmla="*/ 1239 w 1772"/>
              <a:gd name="T63" fmla="*/ 633 h 1144"/>
              <a:gd name="T64" fmla="*/ 1072 w 1772"/>
              <a:gd name="T65" fmla="*/ 527 h 1144"/>
              <a:gd name="T66" fmla="*/ 740 w 1772"/>
              <a:gd name="T67" fmla="*/ 235 h 1144"/>
              <a:gd name="T68" fmla="*/ 689 w 1772"/>
              <a:gd name="T69" fmla="*/ 216 h 1144"/>
              <a:gd name="T70" fmla="*/ 673 w 1772"/>
              <a:gd name="T71" fmla="*/ 139 h 1144"/>
              <a:gd name="T72" fmla="*/ 640 w 1772"/>
              <a:gd name="T73" fmla="*/ 93 h 1144"/>
              <a:gd name="T74" fmla="*/ 602 w 1772"/>
              <a:gd name="T75" fmla="*/ 84 h 1144"/>
              <a:gd name="T76" fmla="*/ 573 w 1772"/>
              <a:gd name="T77" fmla="*/ 83 h 1144"/>
              <a:gd name="T78" fmla="*/ 521 w 1772"/>
              <a:gd name="T79" fmla="*/ 90 h 1144"/>
              <a:gd name="T80" fmla="*/ 494 w 1772"/>
              <a:gd name="T81" fmla="*/ 138 h 1144"/>
              <a:gd name="T82" fmla="*/ 491 w 1772"/>
              <a:gd name="T83" fmla="*/ 168 h 1144"/>
              <a:gd name="T84" fmla="*/ 520 w 1772"/>
              <a:gd name="T85" fmla="*/ 242 h 1144"/>
              <a:gd name="T86" fmla="*/ 540 w 1772"/>
              <a:gd name="T87" fmla="*/ 269 h 1144"/>
              <a:gd name="T88" fmla="*/ 478 w 1772"/>
              <a:gd name="T89" fmla="*/ 241 h 1144"/>
              <a:gd name="T90" fmla="*/ 255 w 1772"/>
              <a:gd name="T91" fmla="*/ 121 h 1144"/>
              <a:gd name="T92" fmla="*/ 215 w 1772"/>
              <a:gd name="T93" fmla="*/ 57 h 1144"/>
              <a:gd name="T94" fmla="*/ 157 w 1772"/>
              <a:gd name="T95" fmla="*/ 0 h 1144"/>
              <a:gd name="T96" fmla="*/ 55 w 1772"/>
              <a:gd name="T97" fmla="*/ 15 h 1144"/>
              <a:gd name="T98" fmla="*/ 19 w 1772"/>
              <a:gd name="T99" fmla="*/ 28 h 1144"/>
              <a:gd name="T100" fmla="*/ 15 w 1772"/>
              <a:gd name="T101" fmla="*/ 90 h 1144"/>
              <a:gd name="T102" fmla="*/ 26 w 1772"/>
              <a:gd name="T103" fmla="*/ 154 h 1144"/>
              <a:gd name="T104" fmla="*/ 90 w 1772"/>
              <a:gd name="T105" fmla="*/ 201 h 1144"/>
              <a:gd name="T106" fmla="*/ 119 w 1772"/>
              <a:gd name="T107" fmla="*/ 231 h 1144"/>
              <a:gd name="T108" fmla="*/ 169 w 1772"/>
              <a:gd name="T109" fmla="*/ 236 h 1144"/>
              <a:gd name="T110" fmla="*/ 189 w 1772"/>
              <a:gd name="T111" fmla="*/ 230 h 1144"/>
              <a:gd name="T112" fmla="*/ 185 w 1772"/>
              <a:gd name="T113" fmla="*/ 338 h 1144"/>
              <a:gd name="T114" fmla="*/ 58 w 1772"/>
              <a:gd name="T115" fmla="*/ 376 h 1144"/>
              <a:gd name="T116" fmla="*/ 81 w 1772"/>
              <a:gd name="T117" fmla="*/ 440 h 1144"/>
              <a:gd name="T118" fmla="*/ 99 w 1772"/>
              <a:gd name="T119" fmla="*/ 465 h 1144"/>
              <a:gd name="T120" fmla="*/ 310 w 1772"/>
              <a:gd name="T121" fmla="*/ 424 h 1144"/>
              <a:gd name="T122" fmla="*/ 275 w 1772"/>
              <a:gd name="T123" fmla="*/ 426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72" h="1144">
                <a:moveTo>
                  <a:pt x="142" y="493"/>
                </a:moveTo>
                <a:lnTo>
                  <a:pt x="142" y="493"/>
                </a:lnTo>
                <a:lnTo>
                  <a:pt x="155" y="498"/>
                </a:lnTo>
                <a:lnTo>
                  <a:pt x="167" y="502"/>
                </a:lnTo>
                <a:lnTo>
                  <a:pt x="177" y="503"/>
                </a:lnTo>
                <a:lnTo>
                  <a:pt x="185" y="503"/>
                </a:lnTo>
                <a:lnTo>
                  <a:pt x="199" y="502"/>
                </a:lnTo>
                <a:lnTo>
                  <a:pt x="203" y="501"/>
                </a:lnTo>
                <a:lnTo>
                  <a:pt x="203" y="501"/>
                </a:lnTo>
                <a:lnTo>
                  <a:pt x="203" y="501"/>
                </a:lnTo>
                <a:lnTo>
                  <a:pt x="203" y="501"/>
                </a:lnTo>
                <a:lnTo>
                  <a:pt x="203" y="501"/>
                </a:lnTo>
                <a:lnTo>
                  <a:pt x="275" y="514"/>
                </a:lnTo>
                <a:lnTo>
                  <a:pt x="327" y="523"/>
                </a:lnTo>
                <a:lnTo>
                  <a:pt x="347" y="526"/>
                </a:lnTo>
                <a:lnTo>
                  <a:pt x="361" y="527"/>
                </a:lnTo>
                <a:lnTo>
                  <a:pt x="361" y="527"/>
                </a:lnTo>
                <a:lnTo>
                  <a:pt x="371" y="527"/>
                </a:lnTo>
                <a:lnTo>
                  <a:pt x="381" y="524"/>
                </a:lnTo>
                <a:lnTo>
                  <a:pt x="389" y="522"/>
                </a:lnTo>
                <a:lnTo>
                  <a:pt x="398" y="518"/>
                </a:lnTo>
                <a:lnTo>
                  <a:pt x="412" y="512"/>
                </a:lnTo>
                <a:lnTo>
                  <a:pt x="418" y="509"/>
                </a:lnTo>
                <a:lnTo>
                  <a:pt x="418" y="509"/>
                </a:lnTo>
                <a:lnTo>
                  <a:pt x="479" y="546"/>
                </a:lnTo>
                <a:lnTo>
                  <a:pt x="479" y="546"/>
                </a:lnTo>
                <a:lnTo>
                  <a:pt x="481" y="548"/>
                </a:lnTo>
                <a:lnTo>
                  <a:pt x="484" y="552"/>
                </a:lnTo>
                <a:lnTo>
                  <a:pt x="489" y="562"/>
                </a:lnTo>
                <a:lnTo>
                  <a:pt x="494" y="574"/>
                </a:lnTo>
                <a:lnTo>
                  <a:pt x="440" y="599"/>
                </a:lnTo>
                <a:lnTo>
                  <a:pt x="440" y="599"/>
                </a:lnTo>
                <a:lnTo>
                  <a:pt x="366" y="620"/>
                </a:lnTo>
                <a:lnTo>
                  <a:pt x="306" y="638"/>
                </a:lnTo>
                <a:lnTo>
                  <a:pt x="281" y="645"/>
                </a:lnTo>
                <a:lnTo>
                  <a:pt x="264" y="651"/>
                </a:lnTo>
                <a:lnTo>
                  <a:pt x="264" y="651"/>
                </a:lnTo>
                <a:lnTo>
                  <a:pt x="240" y="661"/>
                </a:lnTo>
                <a:lnTo>
                  <a:pt x="231" y="666"/>
                </a:lnTo>
                <a:lnTo>
                  <a:pt x="223" y="672"/>
                </a:lnTo>
                <a:lnTo>
                  <a:pt x="216" y="677"/>
                </a:lnTo>
                <a:lnTo>
                  <a:pt x="211" y="682"/>
                </a:lnTo>
                <a:lnTo>
                  <a:pt x="208" y="689"/>
                </a:lnTo>
                <a:lnTo>
                  <a:pt x="205" y="694"/>
                </a:lnTo>
                <a:lnTo>
                  <a:pt x="205" y="694"/>
                </a:lnTo>
                <a:lnTo>
                  <a:pt x="203" y="705"/>
                </a:lnTo>
                <a:lnTo>
                  <a:pt x="201" y="715"/>
                </a:lnTo>
                <a:lnTo>
                  <a:pt x="200" y="730"/>
                </a:lnTo>
                <a:lnTo>
                  <a:pt x="200" y="730"/>
                </a:lnTo>
                <a:lnTo>
                  <a:pt x="201" y="737"/>
                </a:lnTo>
                <a:lnTo>
                  <a:pt x="204" y="745"/>
                </a:lnTo>
                <a:lnTo>
                  <a:pt x="210" y="757"/>
                </a:lnTo>
                <a:lnTo>
                  <a:pt x="210" y="757"/>
                </a:lnTo>
                <a:lnTo>
                  <a:pt x="225" y="768"/>
                </a:lnTo>
                <a:lnTo>
                  <a:pt x="262" y="795"/>
                </a:lnTo>
                <a:lnTo>
                  <a:pt x="376" y="878"/>
                </a:lnTo>
                <a:lnTo>
                  <a:pt x="540" y="993"/>
                </a:lnTo>
                <a:lnTo>
                  <a:pt x="540" y="993"/>
                </a:lnTo>
                <a:lnTo>
                  <a:pt x="532" y="1001"/>
                </a:lnTo>
                <a:lnTo>
                  <a:pt x="514" y="1016"/>
                </a:lnTo>
                <a:lnTo>
                  <a:pt x="502" y="1024"/>
                </a:lnTo>
                <a:lnTo>
                  <a:pt x="491" y="1033"/>
                </a:lnTo>
                <a:lnTo>
                  <a:pt x="480" y="1039"/>
                </a:lnTo>
                <a:lnTo>
                  <a:pt x="469" y="1043"/>
                </a:lnTo>
                <a:lnTo>
                  <a:pt x="469" y="1043"/>
                </a:lnTo>
                <a:lnTo>
                  <a:pt x="460" y="1047"/>
                </a:lnTo>
                <a:lnTo>
                  <a:pt x="454" y="1052"/>
                </a:lnTo>
                <a:lnTo>
                  <a:pt x="449" y="1058"/>
                </a:lnTo>
                <a:lnTo>
                  <a:pt x="446" y="1065"/>
                </a:lnTo>
                <a:lnTo>
                  <a:pt x="445" y="1073"/>
                </a:lnTo>
                <a:lnTo>
                  <a:pt x="446" y="1079"/>
                </a:lnTo>
                <a:lnTo>
                  <a:pt x="450" y="1084"/>
                </a:lnTo>
                <a:lnTo>
                  <a:pt x="456" y="1088"/>
                </a:lnTo>
                <a:lnTo>
                  <a:pt x="456" y="1088"/>
                </a:lnTo>
                <a:lnTo>
                  <a:pt x="461" y="1089"/>
                </a:lnTo>
                <a:lnTo>
                  <a:pt x="469" y="1089"/>
                </a:lnTo>
                <a:lnTo>
                  <a:pt x="492" y="1086"/>
                </a:lnTo>
                <a:lnTo>
                  <a:pt x="522" y="1081"/>
                </a:lnTo>
                <a:lnTo>
                  <a:pt x="556" y="1075"/>
                </a:lnTo>
                <a:lnTo>
                  <a:pt x="589" y="1067"/>
                </a:lnTo>
                <a:lnTo>
                  <a:pt x="619" y="1059"/>
                </a:lnTo>
                <a:lnTo>
                  <a:pt x="642" y="1053"/>
                </a:lnTo>
                <a:lnTo>
                  <a:pt x="654" y="1048"/>
                </a:lnTo>
                <a:lnTo>
                  <a:pt x="654" y="1048"/>
                </a:lnTo>
                <a:lnTo>
                  <a:pt x="664" y="1042"/>
                </a:lnTo>
                <a:lnTo>
                  <a:pt x="671" y="1037"/>
                </a:lnTo>
                <a:lnTo>
                  <a:pt x="674" y="1033"/>
                </a:lnTo>
                <a:lnTo>
                  <a:pt x="675" y="1031"/>
                </a:lnTo>
                <a:lnTo>
                  <a:pt x="675" y="1027"/>
                </a:lnTo>
                <a:lnTo>
                  <a:pt x="675" y="1023"/>
                </a:lnTo>
                <a:lnTo>
                  <a:pt x="675" y="1023"/>
                </a:lnTo>
                <a:lnTo>
                  <a:pt x="673" y="1013"/>
                </a:lnTo>
                <a:lnTo>
                  <a:pt x="670" y="1004"/>
                </a:lnTo>
                <a:lnTo>
                  <a:pt x="667" y="996"/>
                </a:lnTo>
                <a:lnTo>
                  <a:pt x="664" y="992"/>
                </a:lnTo>
                <a:lnTo>
                  <a:pt x="662" y="989"/>
                </a:lnTo>
                <a:lnTo>
                  <a:pt x="662" y="989"/>
                </a:lnTo>
                <a:lnTo>
                  <a:pt x="655" y="986"/>
                </a:lnTo>
                <a:lnTo>
                  <a:pt x="650" y="983"/>
                </a:lnTo>
                <a:lnTo>
                  <a:pt x="645" y="981"/>
                </a:lnTo>
                <a:lnTo>
                  <a:pt x="639" y="976"/>
                </a:lnTo>
                <a:lnTo>
                  <a:pt x="639" y="976"/>
                </a:lnTo>
                <a:lnTo>
                  <a:pt x="627" y="967"/>
                </a:lnTo>
                <a:lnTo>
                  <a:pt x="622" y="963"/>
                </a:lnTo>
                <a:lnTo>
                  <a:pt x="616" y="957"/>
                </a:lnTo>
                <a:lnTo>
                  <a:pt x="616" y="957"/>
                </a:lnTo>
                <a:lnTo>
                  <a:pt x="607" y="950"/>
                </a:lnTo>
                <a:lnTo>
                  <a:pt x="594" y="938"/>
                </a:lnTo>
                <a:lnTo>
                  <a:pt x="588" y="930"/>
                </a:lnTo>
                <a:lnTo>
                  <a:pt x="579" y="920"/>
                </a:lnTo>
                <a:lnTo>
                  <a:pt x="571" y="907"/>
                </a:lnTo>
                <a:lnTo>
                  <a:pt x="562" y="892"/>
                </a:lnTo>
                <a:lnTo>
                  <a:pt x="562" y="892"/>
                </a:lnTo>
                <a:lnTo>
                  <a:pt x="537" y="851"/>
                </a:lnTo>
                <a:lnTo>
                  <a:pt x="509" y="807"/>
                </a:lnTo>
                <a:lnTo>
                  <a:pt x="474" y="754"/>
                </a:lnTo>
                <a:lnTo>
                  <a:pt x="532" y="737"/>
                </a:lnTo>
                <a:lnTo>
                  <a:pt x="560" y="751"/>
                </a:lnTo>
                <a:lnTo>
                  <a:pt x="676" y="690"/>
                </a:lnTo>
                <a:lnTo>
                  <a:pt x="726" y="667"/>
                </a:lnTo>
                <a:lnTo>
                  <a:pt x="770" y="676"/>
                </a:lnTo>
                <a:lnTo>
                  <a:pt x="770" y="676"/>
                </a:lnTo>
                <a:lnTo>
                  <a:pt x="778" y="726"/>
                </a:lnTo>
                <a:lnTo>
                  <a:pt x="778" y="726"/>
                </a:lnTo>
                <a:lnTo>
                  <a:pt x="781" y="733"/>
                </a:lnTo>
                <a:lnTo>
                  <a:pt x="783" y="741"/>
                </a:lnTo>
                <a:lnTo>
                  <a:pt x="787" y="748"/>
                </a:lnTo>
                <a:lnTo>
                  <a:pt x="787" y="748"/>
                </a:lnTo>
                <a:lnTo>
                  <a:pt x="787" y="748"/>
                </a:lnTo>
                <a:lnTo>
                  <a:pt x="786" y="749"/>
                </a:lnTo>
                <a:lnTo>
                  <a:pt x="788" y="749"/>
                </a:lnTo>
                <a:lnTo>
                  <a:pt x="797" y="751"/>
                </a:lnTo>
                <a:lnTo>
                  <a:pt x="797" y="751"/>
                </a:lnTo>
                <a:lnTo>
                  <a:pt x="807" y="749"/>
                </a:lnTo>
                <a:lnTo>
                  <a:pt x="812" y="749"/>
                </a:lnTo>
                <a:lnTo>
                  <a:pt x="816" y="749"/>
                </a:lnTo>
                <a:lnTo>
                  <a:pt x="817" y="752"/>
                </a:lnTo>
                <a:lnTo>
                  <a:pt x="817" y="752"/>
                </a:lnTo>
                <a:lnTo>
                  <a:pt x="826" y="769"/>
                </a:lnTo>
                <a:lnTo>
                  <a:pt x="844" y="800"/>
                </a:lnTo>
                <a:lnTo>
                  <a:pt x="864" y="834"/>
                </a:lnTo>
                <a:lnTo>
                  <a:pt x="874" y="846"/>
                </a:lnTo>
                <a:lnTo>
                  <a:pt x="880" y="854"/>
                </a:lnTo>
                <a:lnTo>
                  <a:pt x="880" y="854"/>
                </a:lnTo>
                <a:lnTo>
                  <a:pt x="887" y="859"/>
                </a:lnTo>
                <a:lnTo>
                  <a:pt x="894" y="863"/>
                </a:lnTo>
                <a:lnTo>
                  <a:pt x="911" y="868"/>
                </a:lnTo>
                <a:lnTo>
                  <a:pt x="926" y="871"/>
                </a:lnTo>
                <a:lnTo>
                  <a:pt x="933" y="873"/>
                </a:lnTo>
                <a:lnTo>
                  <a:pt x="933" y="873"/>
                </a:lnTo>
                <a:lnTo>
                  <a:pt x="943" y="906"/>
                </a:lnTo>
                <a:lnTo>
                  <a:pt x="951" y="934"/>
                </a:lnTo>
                <a:lnTo>
                  <a:pt x="955" y="945"/>
                </a:lnTo>
                <a:lnTo>
                  <a:pt x="959" y="953"/>
                </a:lnTo>
                <a:lnTo>
                  <a:pt x="959" y="953"/>
                </a:lnTo>
                <a:lnTo>
                  <a:pt x="966" y="966"/>
                </a:lnTo>
                <a:lnTo>
                  <a:pt x="974" y="981"/>
                </a:lnTo>
                <a:lnTo>
                  <a:pt x="977" y="988"/>
                </a:lnTo>
                <a:lnTo>
                  <a:pt x="984" y="994"/>
                </a:lnTo>
                <a:lnTo>
                  <a:pt x="990" y="1001"/>
                </a:lnTo>
                <a:lnTo>
                  <a:pt x="997" y="1004"/>
                </a:lnTo>
                <a:lnTo>
                  <a:pt x="997" y="1004"/>
                </a:lnTo>
                <a:lnTo>
                  <a:pt x="1015" y="1011"/>
                </a:lnTo>
                <a:lnTo>
                  <a:pt x="1046" y="1018"/>
                </a:lnTo>
                <a:lnTo>
                  <a:pt x="1132" y="1037"/>
                </a:lnTo>
                <a:lnTo>
                  <a:pt x="1214" y="1053"/>
                </a:lnTo>
                <a:lnTo>
                  <a:pt x="1250" y="1062"/>
                </a:lnTo>
                <a:lnTo>
                  <a:pt x="1250" y="1062"/>
                </a:lnTo>
                <a:lnTo>
                  <a:pt x="1258" y="1079"/>
                </a:lnTo>
                <a:lnTo>
                  <a:pt x="1265" y="1091"/>
                </a:lnTo>
                <a:lnTo>
                  <a:pt x="1266" y="1098"/>
                </a:lnTo>
                <a:lnTo>
                  <a:pt x="1266" y="1098"/>
                </a:lnTo>
                <a:lnTo>
                  <a:pt x="1262" y="1104"/>
                </a:lnTo>
                <a:lnTo>
                  <a:pt x="1255" y="1118"/>
                </a:lnTo>
                <a:lnTo>
                  <a:pt x="1251" y="1125"/>
                </a:lnTo>
                <a:lnTo>
                  <a:pt x="1248" y="1132"/>
                </a:lnTo>
                <a:lnTo>
                  <a:pt x="1248" y="1137"/>
                </a:lnTo>
                <a:lnTo>
                  <a:pt x="1248" y="1139"/>
                </a:lnTo>
                <a:lnTo>
                  <a:pt x="1250" y="1140"/>
                </a:lnTo>
                <a:lnTo>
                  <a:pt x="1250" y="1140"/>
                </a:lnTo>
                <a:lnTo>
                  <a:pt x="1255" y="1141"/>
                </a:lnTo>
                <a:lnTo>
                  <a:pt x="1261" y="1142"/>
                </a:lnTo>
                <a:lnTo>
                  <a:pt x="1277" y="1144"/>
                </a:lnTo>
                <a:lnTo>
                  <a:pt x="1294" y="1142"/>
                </a:lnTo>
                <a:lnTo>
                  <a:pt x="1302" y="1140"/>
                </a:lnTo>
                <a:lnTo>
                  <a:pt x="1309" y="1137"/>
                </a:lnTo>
                <a:lnTo>
                  <a:pt x="1309" y="1137"/>
                </a:lnTo>
                <a:lnTo>
                  <a:pt x="1312" y="1136"/>
                </a:lnTo>
                <a:lnTo>
                  <a:pt x="1316" y="1132"/>
                </a:lnTo>
                <a:lnTo>
                  <a:pt x="1321" y="1125"/>
                </a:lnTo>
                <a:lnTo>
                  <a:pt x="1327" y="1114"/>
                </a:lnTo>
                <a:lnTo>
                  <a:pt x="1331" y="1101"/>
                </a:lnTo>
                <a:lnTo>
                  <a:pt x="1336" y="1089"/>
                </a:lnTo>
                <a:lnTo>
                  <a:pt x="1338" y="1077"/>
                </a:lnTo>
                <a:lnTo>
                  <a:pt x="1340" y="1065"/>
                </a:lnTo>
                <a:lnTo>
                  <a:pt x="1340" y="1057"/>
                </a:lnTo>
                <a:lnTo>
                  <a:pt x="1340" y="1057"/>
                </a:lnTo>
                <a:lnTo>
                  <a:pt x="1340" y="1044"/>
                </a:lnTo>
                <a:lnTo>
                  <a:pt x="1338" y="1035"/>
                </a:lnTo>
                <a:lnTo>
                  <a:pt x="1334" y="1029"/>
                </a:lnTo>
                <a:lnTo>
                  <a:pt x="1329" y="1023"/>
                </a:lnTo>
                <a:lnTo>
                  <a:pt x="1329" y="1023"/>
                </a:lnTo>
                <a:lnTo>
                  <a:pt x="1321" y="1014"/>
                </a:lnTo>
                <a:lnTo>
                  <a:pt x="1316" y="1013"/>
                </a:lnTo>
                <a:lnTo>
                  <a:pt x="1309" y="1012"/>
                </a:lnTo>
                <a:lnTo>
                  <a:pt x="1309" y="1012"/>
                </a:lnTo>
                <a:lnTo>
                  <a:pt x="1290" y="1009"/>
                </a:lnTo>
                <a:lnTo>
                  <a:pt x="1280" y="1007"/>
                </a:lnTo>
                <a:lnTo>
                  <a:pt x="1280" y="1007"/>
                </a:lnTo>
                <a:lnTo>
                  <a:pt x="1189" y="965"/>
                </a:lnTo>
                <a:lnTo>
                  <a:pt x="1189" y="965"/>
                </a:lnTo>
                <a:lnTo>
                  <a:pt x="1067" y="904"/>
                </a:lnTo>
                <a:lnTo>
                  <a:pt x="1067" y="904"/>
                </a:lnTo>
                <a:lnTo>
                  <a:pt x="1068" y="886"/>
                </a:lnTo>
                <a:lnTo>
                  <a:pt x="1069" y="868"/>
                </a:lnTo>
                <a:lnTo>
                  <a:pt x="1069" y="868"/>
                </a:lnTo>
                <a:lnTo>
                  <a:pt x="1081" y="858"/>
                </a:lnTo>
                <a:lnTo>
                  <a:pt x="1087" y="851"/>
                </a:lnTo>
                <a:lnTo>
                  <a:pt x="1091" y="848"/>
                </a:lnTo>
                <a:lnTo>
                  <a:pt x="1091" y="848"/>
                </a:lnTo>
                <a:lnTo>
                  <a:pt x="1082" y="812"/>
                </a:lnTo>
                <a:lnTo>
                  <a:pt x="1079" y="799"/>
                </a:lnTo>
                <a:lnTo>
                  <a:pt x="1077" y="787"/>
                </a:lnTo>
                <a:lnTo>
                  <a:pt x="1077" y="778"/>
                </a:lnTo>
                <a:lnTo>
                  <a:pt x="1078" y="774"/>
                </a:lnTo>
                <a:lnTo>
                  <a:pt x="1079" y="773"/>
                </a:lnTo>
                <a:lnTo>
                  <a:pt x="1079" y="773"/>
                </a:lnTo>
                <a:lnTo>
                  <a:pt x="1086" y="766"/>
                </a:lnTo>
                <a:lnTo>
                  <a:pt x="1087" y="766"/>
                </a:lnTo>
                <a:lnTo>
                  <a:pt x="1088" y="766"/>
                </a:lnTo>
                <a:lnTo>
                  <a:pt x="1088" y="766"/>
                </a:lnTo>
                <a:lnTo>
                  <a:pt x="1124" y="798"/>
                </a:lnTo>
                <a:lnTo>
                  <a:pt x="1138" y="791"/>
                </a:lnTo>
                <a:lnTo>
                  <a:pt x="1138" y="791"/>
                </a:lnTo>
                <a:lnTo>
                  <a:pt x="1214" y="832"/>
                </a:lnTo>
                <a:lnTo>
                  <a:pt x="1275" y="863"/>
                </a:lnTo>
                <a:lnTo>
                  <a:pt x="1318" y="885"/>
                </a:lnTo>
                <a:lnTo>
                  <a:pt x="1318" y="885"/>
                </a:lnTo>
                <a:lnTo>
                  <a:pt x="1326" y="888"/>
                </a:lnTo>
                <a:lnTo>
                  <a:pt x="1336" y="889"/>
                </a:lnTo>
                <a:lnTo>
                  <a:pt x="1347" y="888"/>
                </a:lnTo>
                <a:lnTo>
                  <a:pt x="1359" y="886"/>
                </a:lnTo>
                <a:lnTo>
                  <a:pt x="1373" y="883"/>
                </a:lnTo>
                <a:lnTo>
                  <a:pt x="1387" y="879"/>
                </a:lnTo>
                <a:lnTo>
                  <a:pt x="1415" y="869"/>
                </a:lnTo>
                <a:lnTo>
                  <a:pt x="1444" y="858"/>
                </a:lnTo>
                <a:lnTo>
                  <a:pt x="1470" y="846"/>
                </a:lnTo>
                <a:lnTo>
                  <a:pt x="1506" y="832"/>
                </a:lnTo>
                <a:lnTo>
                  <a:pt x="1506" y="832"/>
                </a:lnTo>
                <a:lnTo>
                  <a:pt x="1543" y="819"/>
                </a:lnTo>
                <a:lnTo>
                  <a:pt x="1559" y="813"/>
                </a:lnTo>
                <a:lnTo>
                  <a:pt x="1559" y="813"/>
                </a:lnTo>
                <a:lnTo>
                  <a:pt x="1583" y="827"/>
                </a:lnTo>
                <a:lnTo>
                  <a:pt x="1623" y="848"/>
                </a:lnTo>
                <a:lnTo>
                  <a:pt x="1623" y="848"/>
                </a:lnTo>
                <a:lnTo>
                  <a:pt x="1633" y="854"/>
                </a:lnTo>
                <a:lnTo>
                  <a:pt x="1648" y="865"/>
                </a:lnTo>
                <a:lnTo>
                  <a:pt x="1685" y="894"/>
                </a:lnTo>
                <a:lnTo>
                  <a:pt x="1705" y="909"/>
                </a:lnTo>
                <a:lnTo>
                  <a:pt x="1722" y="920"/>
                </a:lnTo>
                <a:lnTo>
                  <a:pt x="1730" y="924"/>
                </a:lnTo>
                <a:lnTo>
                  <a:pt x="1737" y="926"/>
                </a:lnTo>
                <a:lnTo>
                  <a:pt x="1742" y="927"/>
                </a:lnTo>
                <a:lnTo>
                  <a:pt x="1747" y="926"/>
                </a:lnTo>
                <a:lnTo>
                  <a:pt x="1747" y="926"/>
                </a:lnTo>
                <a:lnTo>
                  <a:pt x="1753" y="921"/>
                </a:lnTo>
                <a:lnTo>
                  <a:pt x="1760" y="912"/>
                </a:lnTo>
                <a:lnTo>
                  <a:pt x="1765" y="902"/>
                </a:lnTo>
                <a:lnTo>
                  <a:pt x="1770" y="891"/>
                </a:lnTo>
                <a:lnTo>
                  <a:pt x="1771" y="879"/>
                </a:lnTo>
                <a:lnTo>
                  <a:pt x="1772" y="868"/>
                </a:lnTo>
                <a:lnTo>
                  <a:pt x="1771" y="855"/>
                </a:lnTo>
                <a:lnTo>
                  <a:pt x="1767" y="845"/>
                </a:lnTo>
                <a:lnTo>
                  <a:pt x="1767" y="845"/>
                </a:lnTo>
                <a:lnTo>
                  <a:pt x="1760" y="829"/>
                </a:lnTo>
                <a:lnTo>
                  <a:pt x="1756" y="823"/>
                </a:lnTo>
                <a:lnTo>
                  <a:pt x="1752" y="817"/>
                </a:lnTo>
                <a:lnTo>
                  <a:pt x="1747" y="812"/>
                </a:lnTo>
                <a:lnTo>
                  <a:pt x="1740" y="807"/>
                </a:lnTo>
                <a:lnTo>
                  <a:pt x="1720" y="795"/>
                </a:lnTo>
                <a:lnTo>
                  <a:pt x="1720" y="795"/>
                </a:lnTo>
                <a:lnTo>
                  <a:pt x="1680" y="776"/>
                </a:lnTo>
                <a:lnTo>
                  <a:pt x="1666" y="768"/>
                </a:lnTo>
                <a:lnTo>
                  <a:pt x="1653" y="759"/>
                </a:lnTo>
                <a:lnTo>
                  <a:pt x="1653" y="759"/>
                </a:lnTo>
                <a:lnTo>
                  <a:pt x="1641" y="751"/>
                </a:lnTo>
                <a:lnTo>
                  <a:pt x="1636" y="746"/>
                </a:lnTo>
                <a:lnTo>
                  <a:pt x="1630" y="742"/>
                </a:lnTo>
                <a:lnTo>
                  <a:pt x="1620" y="740"/>
                </a:lnTo>
                <a:lnTo>
                  <a:pt x="1620" y="740"/>
                </a:lnTo>
                <a:lnTo>
                  <a:pt x="1610" y="736"/>
                </a:lnTo>
                <a:lnTo>
                  <a:pt x="1604" y="733"/>
                </a:lnTo>
                <a:lnTo>
                  <a:pt x="1597" y="732"/>
                </a:lnTo>
                <a:lnTo>
                  <a:pt x="1587" y="732"/>
                </a:lnTo>
                <a:lnTo>
                  <a:pt x="1587" y="732"/>
                </a:lnTo>
                <a:lnTo>
                  <a:pt x="1576" y="733"/>
                </a:lnTo>
                <a:lnTo>
                  <a:pt x="1568" y="736"/>
                </a:lnTo>
                <a:lnTo>
                  <a:pt x="1556" y="740"/>
                </a:lnTo>
                <a:lnTo>
                  <a:pt x="1556" y="740"/>
                </a:lnTo>
                <a:lnTo>
                  <a:pt x="1548" y="741"/>
                </a:lnTo>
                <a:lnTo>
                  <a:pt x="1539" y="741"/>
                </a:lnTo>
                <a:lnTo>
                  <a:pt x="1496" y="740"/>
                </a:lnTo>
                <a:lnTo>
                  <a:pt x="1496" y="740"/>
                </a:lnTo>
                <a:lnTo>
                  <a:pt x="1479" y="740"/>
                </a:lnTo>
                <a:lnTo>
                  <a:pt x="1459" y="741"/>
                </a:lnTo>
                <a:lnTo>
                  <a:pt x="1420" y="743"/>
                </a:lnTo>
                <a:lnTo>
                  <a:pt x="1388" y="747"/>
                </a:lnTo>
                <a:lnTo>
                  <a:pt x="1372" y="748"/>
                </a:lnTo>
                <a:lnTo>
                  <a:pt x="1372" y="748"/>
                </a:lnTo>
                <a:lnTo>
                  <a:pt x="1363" y="745"/>
                </a:lnTo>
                <a:lnTo>
                  <a:pt x="1345" y="736"/>
                </a:lnTo>
                <a:lnTo>
                  <a:pt x="1329" y="725"/>
                </a:lnTo>
                <a:lnTo>
                  <a:pt x="1322" y="721"/>
                </a:lnTo>
                <a:lnTo>
                  <a:pt x="1318" y="717"/>
                </a:lnTo>
                <a:lnTo>
                  <a:pt x="1318" y="717"/>
                </a:lnTo>
                <a:lnTo>
                  <a:pt x="1312" y="712"/>
                </a:lnTo>
                <a:lnTo>
                  <a:pt x="1302" y="705"/>
                </a:lnTo>
                <a:lnTo>
                  <a:pt x="1276" y="686"/>
                </a:lnTo>
                <a:lnTo>
                  <a:pt x="1239" y="662"/>
                </a:lnTo>
                <a:lnTo>
                  <a:pt x="1239" y="633"/>
                </a:lnTo>
                <a:lnTo>
                  <a:pt x="1239" y="633"/>
                </a:lnTo>
                <a:lnTo>
                  <a:pt x="1196" y="620"/>
                </a:lnTo>
                <a:lnTo>
                  <a:pt x="1161" y="606"/>
                </a:lnTo>
                <a:lnTo>
                  <a:pt x="1144" y="599"/>
                </a:lnTo>
                <a:lnTo>
                  <a:pt x="1130" y="593"/>
                </a:lnTo>
                <a:lnTo>
                  <a:pt x="1130" y="593"/>
                </a:lnTo>
                <a:lnTo>
                  <a:pt x="1107" y="578"/>
                </a:lnTo>
                <a:lnTo>
                  <a:pt x="1086" y="564"/>
                </a:lnTo>
                <a:lnTo>
                  <a:pt x="1066" y="549"/>
                </a:lnTo>
                <a:lnTo>
                  <a:pt x="1072" y="527"/>
                </a:lnTo>
                <a:lnTo>
                  <a:pt x="1027" y="502"/>
                </a:lnTo>
                <a:lnTo>
                  <a:pt x="826" y="332"/>
                </a:lnTo>
                <a:lnTo>
                  <a:pt x="826" y="332"/>
                </a:lnTo>
                <a:lnTo>
                  <a:pt x="806" y="296"/>
                </a:lnTo>
                <a:lnTo>
                  <a:pt x="791" y="271"/>
                </a:lnTo>
                <a:lnTo>
                  <a:pt x="783" y="260"/>
                </a:lnTo>
                <a:lnTo>
                  <a:pt x="783" y="260"/>
                </a:lnTo>
                <a:lnTo>
                  <a:pt x="761" y="247"/>
                </a:lnTo>
                <a:lnTo>
                  <a:pt x="740" y="235"/>
                </a:lnTo>
                <a:lnTo>
                  <a:pt x="740" y="235"/>
                </a:lnTo>
                <a:lnTo>
                  <a:pt x="734" y="232"/>
                </a:lnTo>
                <a:lnTo>
                  <a:pt x="720" y="231"/>
                </a:lnTo>
                <a:lnTo>
                  <a:pt x="701" y="230"/>
                </a:lnTo>
                <a:lnTo>
                  <a:pt x="701" y="230"/>
                </a:lnTo>
                <a:lnTo>
                  <a:pt x="699" y="225"/>
                </a:lnTo>
                <a:lnTo>
                  <a:pt x="695" y="221"/>
                </a:lnTo>
                <a:lnTo>
                  <a:pt x="693" y="218"/>
                </a:lnTo>
                <a:lnTo>
                  <a:pt x="693" y="218"/>
                </a:lnTo>
                <a:lnTo>
                  <a:pt x="690" y="217"/>
                </a:lnTo>
                <a:lnTo>
                  <a:pt x="689" y="216"/>
                </a:lnTo>
                <a:lnTo>
                  <a:pt x="688" y="212"/>
                </a:lnTo>
                <a:lnTo>
                  <a:pt x="686" y="205"/>
                </a:lnTo>
                <a:lnTo>
                  <a:pt x="686" y="205"/>
                </a:lnTo>
                <a:lnTo>
                  <a:pt x="684" y="195"/>
                </a:lnTo>
                <a:lnTo>
                  <a:pt x="681" y="184"/>
                </a:lnTo>
                <a:lnTo>
                  <a:pt x="676" y="166"/>
                </a:lnTo>
                <a:lnTo>
                  <a:pt x="676" y="166"/>
                </a:lnTo>
                <a:lnTo>
                  <a:pt x="676" y="159"/>
                </a:lnTo>
                <a:lnTo>
                  <a:pt x="675" y="149"/>
                </a:lnTo>
                <a:lnTo>
                  <a:pt x="673" y="139"/>
                </a:lnTo>
                <a:lnTo>
                  <a:pt x="671" y="134"/>
                </a:lnTo>
                <a:lnTo>
                  <a:pt x="668" y="130"/>
                </a:lnTo>
                <a:lnTo>
                  <a:pt x="668" y="130"/>
                </a:lnTo>
                <a:lnTo>
                  <a:pt x="654" y="118"/>
                </a:lnTo>
                <a:lnTo>
                  <a:pt x="648" y="110"/>
                </a:lnTo>
                <a:lnTo>
                  <a:pt x="648" y="110"/>
                </a:lnTo>
                <a:lnTo>
                  <a:pt x="645" y="103"/>
                </a:lnTo>
                <a:lnTo>
                  <a:pt x="644" y="97"/>
                </a:lnTo>
                <a:lnTo>
                  <a:pt x="643" y="94"/>
                </a:lnTo>
                <a:lnTo>
                  <a:pt x="640" y="93"/>
                </a:lnTo>
                <a:lnTo>
                  <a:pt x="640" y="93"/>
                </a:lnTo>
                <a:lnTo>
                  <a:pt x="638" y="89"/>
                </a:lnTo>
                <a:lnTo>
                  <a:pt x="634" y="83"/>
                </a:lnTo>
                <a:lnTo>
                  <a:pt x="632" y="80"/>
                </a:lnTo>
                <a:lnTo>
                  <a:pt x="628" y="79"/>
                </a:lnTo>
                <a:lnTo>
                  <a:pt x="623" y="78"/>
                </a:lnTo>
                <a:lnTo>
                  <a:pt x="618" y="79"/>
                </a:lnTo>
                <a:lnTo>
                  <a:pt x="618" y="79"/>
                </a:lnTo>
                <a:lnTo>
                  <a:pt x="608" y="82"/>
                </a:lnTo>
                <a:lnTo>
                  <a:pt x="602" y="84"/>
                </a:lnTo>
                <a:lnTo>
                  <a:pt x="598" y="85"/>
                </a:lnTo>
                <a:lnTo>
                  <a:pt x="596" y="85"/>
                </a:lnTo>
                <a:lnTo>
                  <a:pt x="596" y="85"/>
                </a:lnTo>
                <a:lnTo>
                  <a:pt x="588" y="82"/>
                </a:lnTo>
                <a:lnTo>
                  <a:pt x="584" y="79"/>
                </a:lnTo>
                <a:lnTo>
                  <a:pt x="579" y="79"/>
                </a:lnTo>
                <a:lnTo>
                  <a:pt x="579" y="79"/>
                </a:lnTo>
                <a:lnTo>
                  <a:pt x="576" y="80"/>
                </a:lnTo>
                <a:lnTo>
                  <a:pt x="573" y="83"/>
                </a:lnTo>
                <a:lnTo>
                  <a:pt x="573" y="83"/>
                </a:lnTo>
                <a:lnTo>
                  <a:pt x="568" y="88"/>
                </a:lnTo>
                <a:lnTo>
                  <a:pt x="563" y="90"/>
                </a:lnTo>
                <a:lnTo>
                  <a:pt x="557" y="90"/>
                </a:lnTo>
                <a:lnTo>
                  <a:pt x="557" y="90"/>
                </a:lnTo>
                <a:lnTo>
                  <a:pt x="536" y="87"/>
                </a:lnTo>
                <a:lnTo>
                  <a:pt x="526" y="85"/>
                </a:lnTo>
                <a:lnTo>
                  <a:pt x="522" y="85"/>
                </a:lnTo>
                <a:lnTo>
                  <a:pt x="521" y="85"/>
                </a:lnTo>
                <a:lnTo>
                  <a:pt x="521" y="85"/>
                </a:lnTo>
                <a:lnTo>
                  <a:pt x="521" y="90"/>
                </a:lnTo>
                <a:lnTo>
                  <a:pt x="521" y="100"/>
                </a:lnTo>
                <a:lnTo>
                  <a:pt x="521" y="113"/>
                </a:lnTo>
                <a:lnTo>
                  <a:pt x="505" y="121"/>
                </a:lnTo>
                <a:lnTo>
                  <a:pt x="505" y="121"/>
                </a:lnTo>
                <a:lnTo>
                  <a:pt x="501" y="123"/>
                </a:lnTo>
                <a:lnTo>
                  <a:pt x="499" y="124"/>
                </a:lnTo>
                <a:lnTo>
                  <a:pt x="496" y="126"/>
                </a:lnTo>
                <a:lnTo>
                  <a:pt x="496" y="126"/>
                </a:lnTo>
                <a:lnTo>
                  <a:pt x="495" y="129"/>
                </a:lnTo>
                <a:lnTo>
                  <a:pt x="494" y="138"/>
                </a:lnTo>
                <a:lnTo>
                  <a:pt x="494" y="138"/>
                </a:lnTo>
                <a:lnTo>
                  <a:pt x="495" y="145"/>
                </a:lnTo>
                <a:lnTo>
                  <a:pt x="496" y="153"/>
                </a:lnTo>
                <a:lnTo>
                  <a:pt x="499" y="160"/>
                </a:lnTo>
                <a:lnTo>
                  <a:pt x="499" y="160"/>
                </a:lnTo>
                <a:lnTo>
                  <a:pt x="495" y="163"/>
                </a:lnTo>
                <a:lnTo>
                  <a:pt x="492" y="165"/>
                </a:lnTo>
                <a:lnTo>
                  <a:pt x="492" y="166"/>
                </a:lnTo>
                <a:lnTo>
                  <a:pt x="492" y="166"/>
                </a:lnTo>
                <a:lnTo>
                  <a:pt x="491" y="168"/>
                </a:lnTo>
                <a:lnTo>
                  <a:pt x="491" y="168"/>
                </a:lnTo>
                <a:lnTo>
                  <a:pt x="491" y="170"/>
                </a:lnTo>
                <a:lnTo>
                  <a:pt x="492" y="177"/>
                </a:lnTo>
                <a:lnTo>
                  <a:pt x="492" y="177"/>
                </a:lnTo>
                <a:lnTo>
                  <a:pt x="494" y="196"/>
                </a:lnTo>
                <a:lnTo>
                  <a:pt x="496" y="205"/>
                </a:lnTo>
                <a:lnTo>
                  <a:pt x="504" y="218"/>
                </a:lnTo>
                <a:lnTo>
                  <a:pt x="504" y="218"/>
                </a:lnTo>
                <a:lnTo>
                  <a:pt x="512" y="232"/>
                </a:lnTo>
                <a:lnTo>
                  <a:pt x="520" y="242"/>
                </a:lnTo>
                <a:lnTo>
                  <a:pt x="525" y="248"/>
                </a:lnTo>
                <a:lnTo>
                  <a:pt x="528" y="252"/>
                </a:lnTo>
                <a:lnTo>
                  <a:pt x="528" y="252"/>
                </a:lnTo>
                <a:lnTo>
                  <a:pt x="531" y="256"/>
                </a:lnTo>
                <a:lnTo>
                  <a:pt x="536" y="260"/>
                </a:lnTo>
                <a:lnTo>
                  <a:pt x="541" y="265"/>
                </a:lnTo>
                <a:lnTo>
                  <a:pt x="542" y="266"/>
                </a:lnTo>
                <a:lnTo>
                  <a:pt x="541" y="268"/>
                </a:lnTo>
                <a:lnTo>
                  <a:pt x="541" y="268"/>
                </a:lnTo>
                <a:lnTo>
                  <a:pt x="540" y="269"/>
                </a:lnTo>
                <a:lnTo>
                  <a:pt x="536" y="271"/>
                </a:lnTo>
                <a:lnTo>
                  <a:pt x="527" y="272"/>
                </a:lnTo>
                <a:lnTo>
                  <a:pt x="517" y="273"/>
                </a:lnTo>
                <a:lnTo>
                  <a:pt x="517" y="273"/>
                </a:lnTo>
                <a:lnTo>
                  <a:pt x="516" y="273"/>
                </a:lnTo>
                <a:lnTo>
                  <a:pt x="514" y="273"/>
                </a:lnTo>
                <a:lnTo>
                  <a:pt x="507" y="268"/>
                </a:lnTo>
                <a:lnTo>
                  <a:pt x="494" y="257"/>
                </a:lnTo>
                <a:lnTo>
                  <a:pt x="494" y="257"/>
                </a:lnTo>
                <a:lnTo>
                  <a:pt x="478" y="241"/>
                </a:lnTo>
                <a:lnTo>
                  <a:pt x="459" y="225"/>
                </a:lnTo>
                <a:lnTo>
                  <a:pt x="433" y="205"/>
                </a:lnTo>
                <a:lnTo>
                  <a:pt x="394" y="180"/>
                </a:lnTo>
                <a:lnTo>
                  <a:pt x="394" y="180"/>
                </a:lnTo>
                <a:lnTo>
                  <a:pt x="354" y="155"/>
                </a:lnTo>
                <a:lnTo>
                  <a:pt x="325" y="138"/>
                </a:lnTo>
                <a:lnTo>
                  <a:pt x="297" y="124"/>
                </a:lnTo>
                <a:lnTo>
                  <a:pt x="297" y="124"/>
                </a:lnTo>
                <a:lnTo>
                  <a:pt x="276" y="123"/>
                </a:lnTo>
                <a:lnTo>
                  <a:pt x="255" y="121"/>
                </a:lnTo>
                <a:lnTo>
                  <a:pt x="241" y="119"/>
                </a:lnTo>
                <a:lnTo>
                  <a:pt x="224" y="110"/>
                </a:lnTo>
                <a:lnTo>
                  <a:pt x="224" y="110"/>
                </a:lnTo>
                <a:lnTo>
                  <a:pt x="223" y="103"/>
                </a:lnTo>
                <a:lnTo>
                  <a:pt x="223" y="94"/>
                </a:lnTo>
                <a:lnTo>
                  <a:pt x="224" y="83"/>
                </a:lnTo>
                <a:lnTo>
                  <a:pt x="224" y="83"/>
                </a:lnTo>
                <a:lnTo>
                  <a:pt x="223" y="77"/>
                </a:lnTo>
                <a:lnTo>
                  <a:pt x="220" y="67"/>
                </a:lnTo>
                <a:lnTo>
                  <a:pt x="215" y="57"/>
                </a:lnTo>
                <a:lnTo>
                  <a:pt x="210" y="46"/>
                </a:lnTo>
                <a:lnTo>
                  <a:pt x="199" y="27"/>
                </a:lnTo>
                <a:lnTo>
                  <a:pt x="191" y="16"/>
                </a:lnTo>
                <a:lnTo>
                  <a:pt x="191" y="16"/>
                </a:lnTo>
                <a:lnTo>
                  <a:pt x="187" y="11"/>
                </a:lnTo>
                <a:lnTo>
                  <a:pt x="180" y="7"/>
                </a:lnTo>
                <a:lnTo>
                  <a:pt x="173" y="2"/>
                </a:lnTo>
                <a:lnTo>
                  <a:pt x="163" y="0"/>
                </a:lnTo>
                <a:lnTo>
                  <a:pt x="163" y="0"/>
                </a:lnTo>
                <a:lnTo>
                  <a:pt x="157" y="0"/>
                </a:lnTo>
                <a:lnTo>
                  <a:pt x="153" y="0"/>
                </a:lnTo>
                <a:lnTo>
                  <a:pt x="147" y="2"/>
                </a:lnTo>
                <a:lnTo>
                  <a:pt x="142" y="6"/>
                </a:lnTo>
                <a:lnTo>
                  <a:pt x="138" y="7"/>
                </a:lnTo>
                <a:lnTo>
                  <a:pt x="138" y="7"/>
                </a:lnTo>
                <a:lnTo>
                  <a:pt x="103" y="8"/>
                </a:lnTo>
                <a:lnTo>
                  <a:pt x="78" y="11"/>
                </a:lnTo>
                <a:lnTo>
                  <a:pt x="61" y="13"/>
                </a:lnTo>
                <a:lnTo>
                  <a:pt x="61" y="13"/>
                </a:lnTo>
                <a:lnTo>
                  <a:pt x="55" y="15"/>
                </a:lnTo>
                <a:lnTo>
                  <a:pt x="50" y="17"/>
                </a:lnTo>
                <a:lnTo>
                  <a:pt x="41" y="23"/>
                </a:lnTo>
                <a:lnTo>
                  <a:pt x="36" y="27"/>
                </a:lnTo>
                <a:lnTo>
                  <a:pt x="34" y="29"/>
                </a:lnTo>
                <a:lnTo>
                  <a:pt x="34" y="29"/>
                </a:lnTo>
                <a:lnTo>
                  <a:pt x="30" y="28"/>
                </a:lnTo>
                <a:lnTo>
                  <a:pt x="25" y="27"/>
                </a:lnTo>
                <a:lnTo>
                  <a:pt x="25" y="27"/>
                </a:lnTo>
                <a:lnTo>
                  <a:pt x="22" y="27"/>
                </a:lnTo>
                <a:lnTo>
                  <a:pt x="19" y="28"/>
                </a:lnTo>
                <a:lnTo>
                  <a:pt x="16" y="32"/>
                </a:lnTo>
                <a:lnTo>
                  <a:pt x="11" y="46"/>
                </a:lnTo>
                <a:lnTo>
                  <a:pt x="14" y="66"/>
                </a:lnTo>
                <a:lnTo>
                  <a:pt x="0" y="57"/>
                </a:lnTo>
                <a:lnTo>
                  <a:pt x="6" y="79"/>
                </a:lnTo>
                <a:lnTo>
                  <a:pt x="6" y="79"/>
                </a:lnTo>
                <a:lnTo>
                  <a:pt x="9" y="79"/>
                </a:lnTo>
                <a:lnTo>
                  <a:pt x="11" y="82"/>
                </a:lnTo>
                <a:lnTo>
                  <a:pt x="14" y="85"/>
                </a:lnTo>
                <a:lnTo>
                  <a:pt x="15" y="90"/>
                </a:lnTo>
                <a:lnTo>
                  <a:pt x="15" y="97"/>
                </a:lnTo>
                <a:lnTo>
                  <a:pt x="16" y="105"/>
                </a:lnTo>
                <a:lnTo>
                  <a:pt x="16" y="105"/>
                </a:lnTo>
                <a:lnTo>
                  <a:pt x="15" y="120"/>
                </a:lnTo>
                <a:lnTo>
                  <a:pt x="14" y="128"/>
                </a:lnTo>
                <a:lnTo>
                  <a:pt x="15" y="134"/>
                </a:lnTo>
                <a:lnTo>
                  <a:pt x="17" y="141"/>
                </a:lnTo>
                <a:lnTo>
                  <a:pt x="17" y="141"/>
                </a:lnTo>
                <a:lnTo>
                  <a:pt x="21" y="148"/>
                </a:lnTo>
                <a:lnTo>
                  <a:pt x="26" y="154"/>
                </a:lnTo>
                <a:lnTo>
                  <a:pt x="36" y="164"/>
                </a:lnTo>
                <a:lnTo>
                  <a:pt x="46" y="171"/>
                </a:lnTo>
                <a:lnTo>
                  <a:pt x="50" y="174"/>
                </a:lnTo>
                <a:lnTo>
                  <a:pt x="65" y="176"/>
                </a:lnTo>
                <a:lnTo>
                  <a:pt x="65" y="176"/>
                </a:lnTo>
                <a:lnTo>
                  <a:pt x="77" y="185"/>
                </a:lnTo>
                <a:lnTo>
                  <a:pt x="86" y="194"/>
                </a:lnTo>
                <a:lnTo>
                  <a:pt x="90" y="197"/>
                </a:lnTo>
                <a:lnTo>
                  <a:pt x="90" y="201"/>
                </a:lnTo>
                <a:lnTo>
                  <a:pt x="90" y="201"/>
                </a:lnTo>
                <a:lnTo>
                  <a:pt x="90" y="211"/>
                </a:lnTo>
                <a:lnTo>
                  <a:pt x="90" y="216"/>
                </a:lnTo>
                <a:lnTo>
                  <a:pt x="92" y="218"/>
                </a:lnTo>
                <a:lnTo>
                  <a:pt x="95" y="221"/>
                </a:lnTo>
                <a:lnTo>
                  <a:pt x="95" y="221"/>
                </a:lnTo>
                <a:lnTo>
                  <a:pt x="102" y="225"/>
                </a:lnTo>
                <a:lnTo>
                  <a:pt x="109" y="226"/>
                </a:lnTo>
                <a:lnTo>
                  <a:pt x="117" y="227"/>
                </a:lnTo>
                <a:lnTo>
                  <a:pt x="117" y="227"/>
                </a:lnTo>
                <a:lnTo>
                  <a:pt x="119" y="231"/>
                </a:lnTo>
                <a:lnTo>
                  <a:pt x="126" y="240"/>
                </a:lnTo>
                <a:lnTo>
                  <a:pt x="129" y="243"/>
                </a:lnTo>
                <a:lnTo>
                  <a:pt x="134" y="247"/>
                </a:lnTo>
                <a:lnTo>
                  <a:pt x="139" y="251"/>
                </a:lnTo>
                <a:lnTo>
                  <a:pt x="144" y="252"/>
                </a:lnTo>
                <a:lnTo>
                  <a:pt x="144" y="252"/>
                </a:lnTo>
                <a:lnTo>
                  <a:pt x="148" y="252"/>
                </a:lnTo>
                <a:lnTo>
                  <a:pt x="153" y="248"/>
                </a:lnTo>
                <a:lnTo>
                  <a:pt x="164" y="240"/>
                </a:lnTo>
                <a:lnTo>
                  <a:pt x="169" y="236"/>
                </a:lnTo>
                <a:lnTo>
                  <a:pt x="173" y="235"/>
                </a:lnTo>
                <a:lnTo>
                  <a:pt x="175" y="233"/>
                </a:lnTo>
                <a:lnTo>
                  <a:pt x="175" y="235"/>
                </a:lnTo>
                <a:lnTo>
                  <a:pt x="177" y="240"/>
                </a:lnTo>
                <a:lnTo>
                  <a:pt x="177" y="240"/>
                </a:lnTo>
                <a:lnTo>
                  <a:pt x="177" y="243"/>
                </a:lnTo>
                <a:lnTo>
                  <a:pt x="178" y="245"/>
                </a:lnTo>
                <a:lnTo>
                  <a:pt x="180" y="245"/>
                </a:lnTo>
                <a:lnTo>
                  <a:pt x="183" y="241"/>
                </a:lnTo>
                <a:lnTo>
                  <a:pt x="189" y="230"/>
                </a:lnTo>
                <a:lnTo>
                  <a:pt x="189" y="230"/>
                </a:lnTo>
                <a:lnTo>
                  <a:pt x="178" y="255"/>
                </a:lnTo>
                <a:lnTo>
                  <a:pt x="170" y="273"/>
                </a:lnTo>
                <a:lnTo>
                  <a:pt x="168" y="279"/>
                </a:lnTo>
                <a:lnTo>
                  <a:pt x="167" y="284"/>
                </a:lnTo>
                <a:lnTo>
                  <a:pt x="167" y="284"/>
                </a:lnTo>
                <a:lnTo>
                  <a:pt x="169" y="293"/>
                </a:lnTo>
                <a:lnTo>
                  <a:pt x="173" y="308"/>
                </a:lnTo>
                <a:lnTo>
                  <a:pt x="178" y="327"/>
                </a:lnTo>
                <a:lnTo>
                  <a:pt x="185" y="338"/>
                </a:lnTo>
                <a:lnTo>
                  <a:pt x="138" y="338"/>
                </a:lnTo>
                <a:lnTo>
                  <a:pt x="99" y="340"/>
                </a:lnTo>
                <a:lnTo>
                  <a:pt x="99" y="340"/>
                </a:lnTo>
                <a:lnTo>
                  <a:pt x="88" y="345"/>
                </a:lnTo>
                <a:lnTo>
                  <a:pt x="80" y="350"/>
                </a:lnTo>
                <a:lnTo>
                  <a:pt x="75" y="354"/>
                </a:lnTo>
                <a:lnTo>
                  <a:pt x="75" y="354"/>
                </a:lnTo>
                <a:lnTo>
                  <a:pt x="66" y="363"/>
                </a:lnTo>
                <a:lnTo>
                  <a:pt x="61" y="370"/>
                </a:lnTo>
                <a:lnTo>
                  <a:pt x="58" y="376"/>
                </a:lnTo>
                <a:lnTo>
                  <a:pt x="58" y="376"/>
                </a:lnTo>
                <a:lnTo>
                  <a:pt x="57" y="384"/>
                </a:lnTo>
                <a:lnTo>
                  <a:pt x="58" y="395"/>
                </a:lnTo>
                <a:lnTo>
                  <a:pt x="60" y="405"/>
                </a:lnTo>
                <a:lnTo>
                  <a:pt x="61" y="412"/>
                </a:lnTo>
                <a:lnTo>
                  <a:pt x="61" y="412"/>
                </a:lnTo>
                <a:lnTo>
                  <a:pt x="63" y="416"/>
                </a:lnTo>
                <a:lnTo>
                  <a:pt x="67" y="420"/>
                </a:lnTo>
                <a:lnTo>
                  <a:pt x="72" y="424"/>
                </a:lnTo>
                <a:lnTo>
                  <a:pt x="81" y="440"/>
                </a:lnTo>
                <a:lnTo>
                  <a:pt x="81" y="440"/>
                </a:lnTo>
                <a:lnTo>
                  <a:pt x="80" y="440"/>
                </a:lnTo>
                <a:lnTo>
                  <a:pt x="78" y="442"/>
                </a:lnTo>
                <a:lnTo>
                  <a:pt x="78" y="446"/>
                </a:lnTo>
                <a:lnTo>
                  <a:pt x="80" y="447"/>
                </a:lnTo>
                <a:lnTo>
                  <a:pt x="81" y="451"/>
                </a:lnTo>
                <a:lnTo>
                  <a:pt x="81" y="451"/>
                </a:lnTo>
                <a:lnTo>
                  <a:pt x="91" y="461"/>
                </a:lnTo>
                <a:lnTo>
                  <a:pt x="96" y="463"/>
                </a:lnTo>
                <a:lnTo>
                  <a:pt x="99" y="465"/>
                </a:lnTo>
                <a:lnTo>
                  <a:pt x="99" y="465"/>
                </a:lnTo>
                <a:lnTo>
                  <a:pt x="101" y="465"/>
                </a:lnTo>
                <a:lnTo>
                  <a:pt x="102" y="466"/>
                </a:lnTo>
                <a:lnTo>
                  <a:pt x="108" y="472"/>
                </a:lnTo>
                <a:lnTo>
                  <a:pt x="113" y="476"/>
                </a:lnTo>
                <a:lnTo>
                  <a:pt x="121" y="482"/>
                </a:lnTo>
                <a:lnTo>
                  <a:pt x="129" y="487"/>
                </a:lnTo>
                <a:lnTo>
                  <a:pt x="142" y="493"/>
                </a:lnTo>
                <a:lnTo>
                  <a:pt x="142" y="493"/>
                </a:lnTo>
                <a:close/>
                <a:moveTo>
                  <a:pt x="310" y="424"/>
                </a:moveTo>
                <a:lnTo>
                  <a:pt x="310" y="437"/>
                </a:lnTo>
                <a:lnTo>
                  <a:pt x="264" y="451"/>
                </a:lnTo>
                <a:lnTo>
                  <a:pt x="264" y="451"/>
                </a:lnTo>
                <a:lnTo>
                  <a:pt x="269" y="446"/>
                </a:lnTo>
                <a:lnTo>
                  <a:pt x="275" y="440"/>
                </a:lnTo>
                <a:lnTo>
                  <a:pt x="275" y="440"/>
                </a:lnTo>
                <a:lnTo>
                  <a:pt x="276" y="436"/>
                </a:lnTo>
                <a:lnTo>
                  <a:pt x="277" y="432"/>
                </a:lnTo>
                <a:lnTo>
                  <a:pt x="276" y="429"/>
                </a:lnTo>
                <a:lnTo>
                  <a:pt x="275" y="426"/>
                </a:lnTo>
                <a:lnTo>
                  <a:pt x="264" y="415"/>
                </a:lnTo>
                <a:lnTo>
                  <a:pt x="310" y="42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E0A875FC-14E0-4672-BB2B-456A4971CEC0}"/>
              </a:ext>
            </a:extLst>
          </p:cNvPr>
          <p:cNvSpPr>
            <a:spLocks noEditPoints="1"/>
          </p:cNvSpPr>
          <p:nvPr/>
        </p:nvSpPr>
        <p:spPr bwMode="auto">
          <a:xfrm>
            <a:off x="205793" y="5038772"/>
            <a:ext cx="1892883" cy="1322342"/>
          </a:xfrm>
          <a:custGeom>
            <a:avLst/>
            <a:gdLst>
              <a:gd name="T0" fmla="*/ 380 w 1556"/>
              <a:gd name="T1" fmla="*/ 127 h 1087"/>
              <a:gd name="T2" fmla="*/ 314 w 1556"/>
              <a:gd name="T3" fmla="*/ 103 h 1087"/>
              <a:gd name="T4" fmla="*/ 252 w 1556"/>
              <a:gd name="T5" fmla="*/ 113 h 1087"/>
              <a:gd name="T6" fmla="*/ 227 w 1556"/>
              <a:gd name="T7" fmla="*/ 149 h 1087"/>
              <a:gd name="T8" fmla="*/ 114 w 1556"/>
              <a:gd name="T9" fmla="*/ 211 h 1087"/>
              <a:gd name="T10" fmla="*/ 23 w 1556"/>
              <a:gd name="T11" fmla="*/ 247 h 1087"/>
              <a:gd name="T12" fmla="*/ 0 w 1556"/>
              <a:gd name="T13" fmla="*/ 323 h 1087"/>
              <a:gd name="T14" fmla="*/ 81 w 1556"/>
              <a:gd name="T15" fmla="*/ 454 h 1087"/>
              <a:gd name="T16" fmla="*/ 166 w 1556"/>
              <a:gd name="T17" fmla="*/ 464 h 1087"/>
              <a:gd name="T18" fmla="*/ 212 w 1556"/>
              <a:gd name="T19" fmla="*/ 438 h 1087"/>
              <a:gd name="T20" fmla="*/ 247 w 1556"/>
              <a:gd name="T21" fmla="*/ 339 h 1087"/>
              <a:gd name="T22" fmla="*/ 305 w 1556"/>
              <a:gd name="T23" fmla="*/ 372 h 1087"/>
              <a:gd name="T24" fmla="*/ 304 w 1556"/>
              <a:gd name="T25" fmla="*/ 428 h 1087"/>
              <a:gd name="T26" fmla="*/ 301 w 1556"/>
              <a:gd name="T27" fmla="*/ 446 h 1087"/>
              <a:gd name="T28" fmla="*/ 249 w 1556"/>
              <a:gd name="T29" fmla="*/ 466 h 1087"/>
              <a:gd name="T30" fmla="*/ 278 w 1556"/>
              <a:gd name="T31" fmla="*/ 487 h 1087"/>
              <a:gd name="T32" fmla="*/ 374 w 1556"/>
              <a:gd name="T33" fmla="*/ 480 h 1087"/>
              <a:gd name="T34" fmla="*/ 518 w 1556"/>
              <a:gd name="T35" fmla="*/ 486 h 1087"/>
              <a:gd name="T36" fmla="*/ 640 w 1556"/>
              <a:gd name="T37" fmla="*/ 768 h 1087"/>
              <a:gd name="T38" fmla="*/ 723 w 1556"/>
              <a:gd name="T39" fmla="*/ 780 h 1087"/>
              <a:gd name="T40" fmla="*/ 771 w 1556"/>
              <a:gd name="T41" fmla="*/ 691 h 1087"/>
              <a:gd name="T42" fmla="*/ 1060 w 1556"/>
              <a:gd name="T43" fmla="*/ 652 h 1087"/>
              <a:gd name="T44" fmla="*/ 1005 w 1556"/>
              <a:gd name="T45" fmla="*/ 761 h 1087"/>
              <a:gd name="T46" fmla="*/ 1172 w 1556"/>
              <a:gd name="T47" fmla="*/ 895 h 1087"/>
              <a:gd name="T48" fmla="*/ 1274 w 1556"/>
              <a:gd name="T49" fmla="*/ 977 h 1087"/>
              <a:gd name="T50" fmla="*/ 1315 w 1556"/>
              <a:gd name="T51" fmla="*/ 962 h 1087"/>
              <a:gd name="T52" fmla="*/ 1389 w 1556"/>
              <a:gd name="T53" fmla="*/ 1043 h 1087"/>
              <a:gd name="T54" fmla="*/ 1357 w 1556"/>
              <a:gd name="T55" fmla="*/ 1086 h 1087"/>
              <a:gd name="T56" fmla="*/ 1485 w 1556"/>
              <a:gd name="T57" fmla="*/ 1076 h 1087"/>
              <a:gd name="T58" fmla="*/ 1556 w 1556"/>
              <a:gd name="T59" fmla="*/ 996 h 1087"/>
              <a:gd name="T60" fmla="*/ 1501 w 1556"/>
              <a:gd name="T61" fmla="*/ 933 h 1087"/>
              <a:gd name="T62" fmla="*/ 1402 w 1556"/>
              <a:gd name="T63" fmla="*/ 842 h 1087"/>
              <a:gd name="T64" fmla="*/ 1457 w 1556"/>
              <a:gd name="T65" fmla="*/ 849 h 1087"/>
              <a:gd name="T66" fmla="*/ 1443 w 1556"/>
              <a:gd name="T67" fmla="*/ 739 h 1087"/>
              <a:gd name="T68" fmla="*/ 1419 w 1556"/>
              <a:gd name="T69" fmla="*/ 660 h 1087"/>
              <a:gd name="T70" fmla="*/ 1418 w 1556"/>
              <a:gd name="T71" fmla="*/ 568 h 1087"/>
              <a:gd name="T72" fmla="*/ 1366 w 1556"/>
              <a:gd name="T73" fmla="*/ 460 h 1087"/>
              <a:gd name="T74" fmla="*/ 1351 w 1556"/>
              <a:gd name="T75" fmla="*/ 399 h 1087"/>
              <a:gd name="T76" fmla="*/ 1172 w 1556"/>
              <a:gd name="T77" fmla="*/ 198 h 1087"/>
              <a:gd name="T78" fmla="*/ 1089 w 1556"/>
              <a:gd name="T79" fmla="*/ 81 h 1087"/>
              <a:gd name="T80" fmla="*/ 1055 w 1556"/>
              <a:gd name="T81" fmla="*/ 10 h 1087"/>
              <a:gd name="T82" fmla="*/ 992 w 1556"/>
              <a:gd name="T83" fmla="*/ 5 h 1087"/>
              <a:gd name="T84" fmla="*/ 952 w 1556"/>
              <a:gd name="T85" fmla="*/ 12 h 1087"/>
              <a:gd name="T86" fmla="*/ 929 w 1556"/>
              <a:gd name="T87" fmla="*/ 32 h 1087"/>
              <a:gd name="T88" fmla="*/ 914 w 1556"/>
              <a:gd name="T89" fmla="*/ 66 h 1087"/>
              <a:gd name="T90" fmla="*/ 922 w 1556"/>
              <a:gd name="T91" fmla="*/ 136 h 1087"/>
              <a:gd name="T92" fmla="*/ 919 w 1556"/>
              <a:gd name="T93" fmla="*/ 183 h 1087"/>
              <a:gd name="T94" fmla="*/ 936 w 1556"/>
              <a:gd name="T95" fmla="*/ 200 h 1087"/>
              <a:gd name="T96" fmla="*/ 922 w 1556"/>
              <a:gd name="T97" fmla="*/ 282 h 1087"/>
              <a:gd name="T98" fmla="*/ 872 w 1556"/>
              <a:gd name="T99" fmla="*/ 403 h 1087"/>
              <a:gd name="T100" fmla="*/ 725 w 1556"/>
              <a:gd name="T101" fmla="*/ 333 h 1087"/>
              <a:gd name="T102" fmla="*/ 671 w 1556"/>
              <a:gd name="T103" fmla="*/ 302 h 1087"/>
              <a:gd name="T104" fmla="*/ 554 w 1556"/>
              <a:gd name="T105" fmla="*/ 250 h 1087"/>
              <a:gd name="T106" fmla="*/ 434 w 1556"/>
              <a:gd name="T107" fmla="*/ 188 h 1087"/>
              <a:gd name="T108" fmla="*/ 1105 w 1556"/>
              <a:gd name="T109" fmla="*/ 459 h 1087"/>
              <a:gd name="T110" fmla="*/ 1168 w 1556"/>
              <a:gd name="T111" fmla="*/ 532 h 1087"/>
              <a:gd name="T112" fmla="*/ 1141 w 1556"/>
              <a:gd name="T113" fmla="*/ 577 h 1087"/>
              <a:gd name="T114" fmla="*/ 936 w 1556"/>
              <a:gd name="T115" fmla="*/ 424 h 1087"/>
              <a:gd name="T116" fmla="*/ 1125 w 1556"/>
              <a:gd name="T117" fmla="*/ 744 h 1087"/>
              <a:gd name="T118" fmla="*/ 1324 w 1556"/>
              <a:gd name="T119" fmla="*/ 724 h 1087"/>
              <a:gd name="T120" fmla="*/ 1348 w 1556"/>
              <a:gd name="T121" fmla="*/ 771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56" h="1087">
                <a:moveTo>
                  <a:pt x="407" y="178"/>
                </a:moveTo>
                <a:lnTo>
                  <a:pt x="403" y="170"/>
                </a:lnTo>
                <a:lnTo>
                  <a:pt x="396" y="153"/>
                </a:lnTo>
                <a:lnTo>
                  <a:pt x="396" y="153"/>
                </a:lnTo>
                <a:lnTo>
                  <a:pt x="391" y="144"/>
                </a:lnTo>
                <a:lnTo>
                  <a:pt x="387" y="138"/>
                </a:lnTo>
                <a:lnTo>
                  <a:pt x="382" y="133"/>
                </a:lnTo>
                <a:lnTo>
                  <a:pt x="382" y="133"/>
                </a:lnTo>
                <a:lnTo>
                  <a:pt x="380" y="131"/>
                </a:lnTo>
                <a:lnTo>
                  <a:pt x="380" y="127"/>
                </a:lnTo>
                <a:lnTo>
                  <a:pt x="380" y="124"/>
                </a:lnTo>
                <a:lnTo>
                  <a:pt x="380" y="117"/>
                </a:lnTo>
                <a:lnTo>
                  <a:pt x="369" y="117"/>
                </a:lnTo>
                <a:lnTo>
                  <a:pt x="346" y="103"/>
                </a:lnTo>
                <a:lnTo>
                  <a:pt x="333" y="103"/>
                </a:lnTo>
                <a:lnTo>
                  <a:pt x="324" y="113"/>
                </a:lnTo>
                <a:lnTo>
                  <a:pt x="315" y="103"/>
                </a:lnTo>
                <a:lnTo>
                  <a:pt x="315" y="103"/>
                </a:lnTo>
                <a:lnTo>
                  <a:pt x="315" y="103"/>
                </a:lnTo>
                <a:lnTo>
                  <a:pt x="314" y="103"/>
                </a:lnTo>
                <a:lnTo>
                  <a:pt x="305" y="103"/>
                </a:lnTo>
                <a:lnTo>
                  <a:pt x="305" y="103"/>
                </a:lnTo>
                <a:lnTo>
                  <a:pt x="283" y="104"/>
                </a:lnTo>
                <a:lnTo>
                  <a:pt x="272" y="104"/>
                </a:lnTo>
                <a:lnTo>
                  <a:pt x="265" y="106"/>
                </a:lnTo>
                <a:lnTo>
                  <a:pt x="265" y="106"/>
                </a:lnTo>
                <a:lnTo>
                  <a:pt x="257" y="109"/>
                </a:lnTo>
                <a:lnTo>
                  <a:pt x="254" y="111"/>
                </a:lnTo>
                <a:lnTo>
                  <a:pt x="252" y="113"/>
                </a:lnTo>
                <a:lnTo>
                  <a:pt x="252" y="113"/>
                </a:lnTo>
                <a:lnTo>
                  <a:pt x="248" y="121"/>
                </a:lnTo>
                <a:lnTo>
                  <a:pt x="247" y="127"/>
                </a:lnTo>
                <a:lnTo>
                  <a:pt x="247" y="127"/>
                </a:lnTo>
                <a:lnTo>
                  <a:pt x="243" y="129"/>
                </a:lnTo>
                <a:lnTo>
                  <a:pt x="240" y="133"/>
                </a:lnTo>
                <a:lnTo>
                  <a:pt x="238" y="138"/>
                </a:lnTo>
                <a:lnTo>
                  <a:pt x="238" y="138"/>
                </a:lnTo>
                <a:lnTo>
                  <a:pt x="236" y="142"/>
                </a:lnTo>
                <a:lnTo>
                  <a:pt x="231" y="145"/>
                </a:lnTo>
                <a:lnTo>
                  <a:pt x="227" y="149"/>
                </a:lnTo>
                <a:lnTo>
                  <a:pt x="224" y="153"/>
                </a:lnTo>
                <a:lnTo>
                  <a:pt x="224" y="153"/>
                </a:lnTo>
                <a:lnTo>
                  <a:pt x="222" y="159"/>
                </a:lnTo>
                <a:lnTo>
                  <a:pt x="221" y="163"/>
                </a:lnTo>
                <a:lnTo>
                  <a:pt x="218" y="169"/>
                </a:lnTo>
                <a:lnTo>
                  <a:pt x="218" y="169"/>
                </a:lnTo>
                <a:lnTo>
                  <a:pt x="213" y="178"/>
                </a:lnTo>
                <a:lnTo>
                  <a:pt x="209" y="187"/>
                </a:lnTo>
                <a:lnTo>
                  <a:pt x="206" y="198"/>
                </a:lnTo>
                <a:lnTo>
                  <a:pt x="114" y="211"/>
                </a:lnTo>
                <a:lnTo>
                  <a:pt x="114" y="211"/>
                </a:lnTo>
                <a:lnTo>
                  <a:pt x="107" y="216"/>
                </a:lnTo>
                <a:lnTo>
                  <a:pt x="102" y="219"/>
                </a:lnTo>
                <a:lnTo>
                  <a:pt x="97" y="221"/>
                </a:lnTo>
                <a:lnTo>
                  <a:pt x="97" y="221"/>
                </a:lnTo>
                <a:lnTo>
                  <a:pt x="86" y="224"/>
                </a:lnTo>
                <a:lnTo>
                  <a:pt x="65" y="229"/>
                </a:lnTo>
                <a:lnTo>
                  <a:pt x="42" y="238"/>
                </a:lnTo>
                <a:lnTo>
                  <a:pt x="32" y="242"/>
                </a:lnTo>
                <a:lnTo>
                  <a:pt x="23" y="247"/>
                </a:lnTo>
                <a:lnTo>
                  <a:pt x="23" y="247"/>
                </a:lnTo>
                <a:lnTo>
                  <a:pt x="18" y="254"/>
                </a:lnTo>
                <a:lnTo>
                  <a:pt x="13" y="260"/>
                </a:lnTo>
                <a:lnTo>
                  <a:pt x="9" y="266"/>
                </a:lnTo>
                <a:lnTo>
                  <a:pt x="7" y="274"/>
                </a:lnTo>
                <a:lnTo>
                  <a:pt x="4" y="290"/>
                </a:lnTo>
                <a:lnTo>
                  <a:pt x="0" y="311"/>
                </a:lnTo>
                <a:lnTo>
                  <a:pt x="0" y="311"/>
                </a:lnTo>
                <a:lnTo>
                  <a:pt x="0" y="317"/>
                </a:lnTo>
                <a:lnTo>
                  <a:pt x="0" y="323"/>
                </a:lnTo>
                <a:lnTo>
                  <a:pt x="4" y="338"/>
                </a:lnTo>
                <a:lnTo>
                  <a:pt x="10" y="353"/>
                </a:lnTo>
                <a:lnTo>
                  <a:pt x="17" y="368"/>
                </a:lnTo>
                <a:lnTo>
                  <a:pt x="30" y="392"/>
                </a:lnTo>
                <a:lnTo>
                  <a:pt x="37" y="402"/>
                </a:lnTo>
                <a:lnTo>
                  <a:pt x="37" y="402"/>
                </a:lnTo>
                <a:lnTo>
                  <a:pt x="43" y="408"/>
                </a:lnTo>
                <a:lnTo>
                  <a:pt x="55" y="425"/>
                </a:lnTo>
                <a:lnTo>
                  <a:pt x="73" y="445"/>
                </a:lnTo>
                <a:lnTo>
                  <a:pt x="81" y="454"/>
                </a:lnTo>
                <a:lnTo>
                  <a:pt x="89" y="460"/>
                </a:lnTo>
                <a:lnTo>
                  <a:pt x="89" y="460"/>
                </a:lnTo>
                <a:lnTo>
                  <a:pt x="100" y="468"/>
                </a:lnTo>
                <a:lnTo>
                  <a:pt x="107" y="474"/>
                </a:lnTo>
                <a:lnTo>
                  <a:pt x="112" y="478"/>
                </a:lnTo>
                <a:lnTo>
                  <a:pt x="120" y="478"/>
                </a:lnTo>
                <a:lnTo>
                  <a:pt x="120" y="478"/>
                </a:lnTo>
                <a:lnTo>
                  <a:pt x="132" y="475"/>
                </a:lnTo>
                <a:lnTo>
                  <a:pt x="147" y="471"/>
                </a:lnTo>
                <a:lnTo>
                  <a:pt x="166" y="464"/>
                </a:lnTo>
                <a:lnTo>
                  <a:pt x="170" y="455"/>
                </a:lnTo>
                <a:lnTo>
                  <a:pt x="170" y="455"/>
                </a:lnTo>
                <a:lnTo>
                  <a:pt x="171" y="455"/>
                </a:lnTo>
                <a:lnTo>
                  <a:pt x="172" y="455"/>
                </a:lnTo>
                <a:lnTo>
                  <a:pt x="178" y="454"/>
                </a:lnTo>
                <a:lnTo>
                  <a:pt x="188" y="450"/>
                </a:lnTo>
                <a:lnTo>
                  <a:pt x="188" y="450"/>
                </a:lnTo>
                <a:lnTo>
                  <a:pt x="201" y="445"/>
                </a:lnTo>
                <a:lnTo>
                  <a:pt x="207" y="443"/>
                </a:lnTo>
                <a:lnTo>
                  <a:pt x="212" y="438"/>
                </a:lnTo>
                <a:lnTo>
                  <a:pt x="217" y="433"/>
                </a:lnTo>
                <a:lnTo>
                  <a:pt x="223" y="427"/>
                </a:lnTo>
                <a:lnTo>
                  <a:pt x="228" y="418"/>
                </a:lnTo>
                <a:lnTo>
                  <a:pt x="233" y="408"/>
                </a:lnTo>
                <a:lnTo>
                  <a:pt x="233" y="408"/>
                </a:lnTo>
                <a:lnTo>
                  <a:pt x="238" y="395"/>
                </a:lnTo>
                <a:lnTo>
                  <a:pt x="242" y="383"/>
                </a:lnTo>
                <a:lnTo>
                  <a:pt x="244" y="371"/>
                </a:lnTo>
                <a:lnTo>
                  <a:pt x="245" y="358"/>
                </a:lnTo>
                <a:lnTo>
                  <a:pt x="247" y="339"/>
                </a:lnTo>
                <a:lnTo>
                  <a:pt x="247" y="331"/>
                </a:lnTo>
                <a:lnTo>
                  <a:pt x="247" y="331"/>
                </a:lnTo>
                <a:lnTo>
                  <a:pt x="257" y="344"/>
                </a:lnTo>
                <a:lnTo>
                  <a:pt x="269" y="361"/>
                </a:lnTo>
                <a:lnTo>
                  <a:pt x="269" y="361"/>
                </a:lnTo>
                <a:lnTo>
                  <a:pt x="277" y="366"/>
                </a:lnTo>
                <a:lnTo>
                  <a:pt x="285" y="369"/>
                </a:lnTo>
                <a:lnTo>
                  <a:pt x="285" y="369"/>
                </a:lnTo>
                <a:lnTo>
                  <a:pt x="294" y="371"/>
                </a:lnTo>
                <a:lnTo>
                  <a:pt x="305" y="372"/>
                </a:lnTo>
                <a:lnTo>
                  <a:pt x="319" y="372"/>
                </a:lnTo>
                <a:lnTo>
                  <a:pt x="355" y="378"/>
                </a:lnTo>
                <a:lnTo>
                  <a:pt x="365" y="385"/>
                </a:lnTo>
                <a:lnTo>
                  <a:pt x="387" y="427"/>
                </a:lnTo>
                <a:lnTo>
                  <a:pt x="344" y="433"/>
                </a:lnTo>
                <a:lnTo>
                  <a:pt x="344" y="433"/>
                </a:lnTo>
                <a:lnTo>
                  <a:pt x="336" y="431"/>
                </a:lnTo>
                <a:lnTo>
                  <a:pt x="320" y="429"/>
                </a:lnTo>
                <a:lnTo>
                  <a:pt x="311" y="428"/>
                </a:lnTo>
                <a:lnTo>
                  <a:pt x="304" y="428"/>
                </a:lnTo>
                <a:lnTo>
                  <a:pt x="298" y="429"/>
                </a:lnTo>
                <a:lnTo>
                  <a:pt x="295" y="430"/>
                </a:lnTo>
                <a:lnTo>
                  <a:pt x="294" y="433"/>
                </a:lnTo>
                <a:lnTo>
                  <a:pt x="294" y="433"/>
                </a:lnTo>
                <a:lnTo>
                  <a:pt x="294" y="436"/>
                </a:lnTo>
                <a:lnTo>
                  <a:pt x="294" y="439"/>
                </a:lnTo>
                <a:lnTo>
                  <a:pt x="295" y="441"/>
                </a:lnTo>
                <a:lnTo>
                  <a:pt x="296" y="444"/>
                </a:lnTo>
                <a:lnTo>
                  <a:pt x="300" y="445"/>
                </a:lnTo>
                <a:lnTo>
                  <a:pt x="301" y="446"/>
                </a:lnTo>
                <a:lnTo>
                  <a:pt x="301" y="446"/>
                </a:lnTo>
                <a:lnTo>
                  <a:pt x="272" y="451"/>
                </a:lnTo>
                <a:lnTo>
                  <a:pt x="253" y="456"/>
                </a:lnTo>
                <a:lnTo>
                  <a:pt x="247" y="458"/>
                </a:lnTo>
                <a:lnTo>
                  <a:pt x="247" y="459"/>
                </a:lnTo>
                <a:lnTo>
                  <a:pt x="247" y="460"/>
                </a:lnTo>
                <a:lnTo>
                  <a:pt x="247" y="460"/>
                </a:lnTo>
                <a:lnTo>
                  <a:pt x="249" y="461"/>
                </a:lnTo>
                <a:lnTo>
                  <a:pt x="249" y="463"/>
                </a:lnTo>
                <a:lnTo>
                  <a:pt x="249" y="466"/>
                </a:lnTo>
                <a:lnTo>
                  <a:pt x="249" y="470"/>
                </a:lnTo>
                <a:lnTo>
                  <a:pt x="250" y="471"/>
                </a:lnTo>
                <a:lnTo>
                  <a:pt x="252" y="474"/>
                </a:lnTo>
                <a:lnTo>
                  <a:pt x="252" y="474"/>
                </a:lnTo>
                <a:lnTo>
                  <a:pt x="254" y="475"/>
                </a:lnTo>
                <a:lnTo>
                  <a:pt x="257" y="476"/>
                </a:lnTo>
                <a:lnTo>
                  <a:pt x="262" y="478"/>
                </a:lnTo>
                <a:lnTo>
                  <a:pt x="269" y="482"/>
                </a:lnTo>
                <a:lnTo>
                  <a:pt x="269" y="482"/>
                </a:lnTo>
                <a:lnTo>
                  <a:pt x="278" y="487"/>
                </a:lnTo>
                <a:lnTo>
                  <a:pt x="284" y="489"/>
                </a:lnTo>
                <a:lnTo>
                  <a:pt x="289" y="490"/>
                </a:lnTo>
                <a:lnTo>
                  <a:pt x="296" y="489"/>
                </a:lnTo>
                <a:lnTo>
                  <a:pt x="296" y="489"/>
                </a:lnTo>
                <a:lnTo>
                  <a:pt x="319" y="485"/>
                </a:lnTo>
                <a:lnTo>
                  <a:pt x="334" y="482"/>
                </a:lnTo>
                <a:lnTo>
                  <a:pt x="351" y="482"/>
                </a:lnTo>
                <a:lnTo>
                  <a:pt x="351" y="482"/>
                </a:lnTo>
                <a:lnTo>
                  <a:pt x="361" y="481"/>
                </a:lnTo>
                <a:lnTo>
                  <a:pt x="374" y="480"/>
                </a:lnTo>
                <a:lnTo>
                  <a:pt x="398" y="473"/>
                </a:lnTo>
                <a:lnTo>
                  <a:pt x="420" y="465"/>
                </a:lnTo>
                <a:lnTo>
                  <a:pt x="427" y="461"/>
                </a:lnTo>
                <a:lnTo>
                  <a:pt x="487" y="469"/>
                </a:lnTo>
                <a:lnTo>
                  <a:pt x="487" y="469"/>
                </a:lnTo>
                <a:lnTo>
                  <a:pt x="502" y="475"/>
                </a:lnTo>
                <a:lnTo>
                  <a:pt x="513" y="481"/>
                </a:lnTo>
                <a:lnTo>
                  <a:pt x="517" y="484"/>
                </a:lnTo>
                <a:lnTo>
                  <a:pt x="518" y="486"/>
                </a:lnTo>
                <a:lnTo>
                  <a:pt x="518" y="486"/>
                </a:lnTo>
                <a:lnTo>
                  <a:pt x="522" y="510"/>
                </a:lnTo>
                <a:lnTo>
                  <a:pt x="529" y="552"/>
                </a:lnTo>
                <a:lnTo>
                  <a:pt x="540" y="613"/>
                </a:lnTo>
                <a:lnTo>
                  <a:pt x="573" y="622"/>
                </a:lnTo>
                <a:lnTo>
                  <a:pt x="573" y="622"/>
                </a:lnTo>
                <a:lnTo>
                  <a:pt x="623" y="739"/>
                </a:lnTo>
                <a:lnTo>
                  <a:pt x="623" y="739"/>
                </a:lnTo>
                <a:lnTo>
                  <a:pt x="627" y="749"/>
                </a:lnTo>
                <a:lnTo>
                  <a:pt x="633" y="759"/>
                </a:lnTo>
                <a:lnTo>
                  <a:pt x="640" y="768"/>
                </a:lnTo>
                <a:lnTo>
                  <a:pt x="642" y="771"/>
                </a:lnTo>
                <a:lnTo>
                  <a:pt x="646" y="773"/>
                </a:lnTo>
                <a:lnTo>
                  <a:pt x="646" y="773"/>
                </a:lnTo>
                <a:lnTo>
                  <a:pt x="658" y="775"/>
                </a:lnTo>
                <a:lnTo>
                  <a:pt x="662" y="775"/>
                </a:lnTo>
                <a:lnTo>
                  <a:pt x="662" y="775"/>
                </a:lnTo>
                <a:lnTo>
                  <a:pt x="673" y="776"/>
                </a:lnTo>
                <a:lnTo>
                  <a:pt x="698" y="778"/>
                </a:lnTo>
                <a:lnTo>
                  <a:pt x="711" y="780"/>
                </a:lnTo>
                <a:lnTo>
                  <a:pt x="723" y="780"/>
                </a:lnTo>
                <a:lnTo>
                  <a:pt x="733" y="778"/>
                </a:lnTo>
                <a:lnTo>
                  <a:pt x="737" y="777"/>
                </a:lnTo>
                <a:lnTo>
                  <a:pt x="739" y="775"/>
                </a:lnTo>
                <a:lnTo>
                  <a:pt x="739" y="775"/>
                </a:lnTo>
                <a:lnTo>
                  <a:pt x="747" y="764"/>
                </a:lnTo>
                <a:lnTo>
                  <a:pt x="753" y="749"/>
                </a:lnTo>
                <a:lnTo>
                  <a:pt x="762" y="730"/>
                </a:lnTo>
                <a:lnTo>
                  <a:pt x="762" y="730"/>
                </a:lnTo>
                <a:lnTo>
                  <a:pt x="766" y="709"/>
                </a:lnTo>
                <a:lnTo>
                  <a:pt x="771" y="691"/>
                </a:lnTo>
                <a:lnTo>
                  <a:pt x="774" y="684"/>
                </a:lnTo>
                <a:lnTo>
                  <a:pt x="778" y="678"/>
                </a:lnTo>
                <a:lnTo>
                  <a:pt x="778" y="678"/>
                </a:lnTo>
                <a:lnTo>
                  <a:pt x="781" y="673"/>
                </a:lnTo>
                <a:lnTo>
                  <a:pt x="783" y="671"/>
                </a:lnTo>
                <a:lnTo>
                  <a:pt x="786" y="655"/>
                </a:lnTo>
                <a:lnTo>
                  <a:pt x="786" y="655"/>
                </a:lnTo>
                <a:lnTo>
                  <a:pt x="805" y="583"/>
                </a:lnTo>
                <a:lnTo>
                  <a:pt x="861" y="608"/>
                </a:lnTo>
                <a:lnTo>
                  <a:pt x="1060" y="652"/>
                </a:lnTo>
                <a:lnTo>
                  <a:pt x="1060" y="652"/>
                </a:lnTo>
                <a:lnTo>
                  <a:pt x="1050" y="667"/>
                </a:lnTo>
                <a:lnTo>
                  <a:pt x="1029" y="700"/>
                </a:lnTo>
                <a:lnTo>
                  <a:pt x="1018" y="720"/>
                </a:lnTo>
                <a:lnTo>
                  <a:pt x="1010" y="737"/>
                </a:lnTo>
                <a:lnTo>
                  <a:pt x="1006" y="746"/>
                </a:lnTo>
                <a:lnTo>
                  <a:pt x="1005" y="752"/>
                </a:lnTo>
                <a:lnTo>
                  <a:pt x="1004" y="757"/>
                </a:lnTo>
                <a:lnTo>
                  <a:pt x="1005" y="761"/>
                </a:lnTo>
                <a:lnTo>
                  <a:pt x="1005" y="761"/>
                </a:lnTo>
                <a:lnTo>
                  <a:pt x="1015" y="773"/>
                </a:lnTo>
                <a:lnTo>
                  <a:pt x="1026" y="786"/>
                </a:lnTo>
                <a:lnTo>
                  <a:pt x="1039" y="797"/>
                </a:lnTo>
                <a:lnTo>
                  <a:pt x="1132" y="824"/>
                </a:lnTo>
                <a:lnTo>
                  <a:pt x="1132" y="824"/>
                </a:lnTo>
                <a:lnTo>
                  <a:pt x="1147" y="849"/>
                </a:lnTo>
                <a:lnTo>
                  <a:pt x="1158" y="870"/>
                </a:lnTo>
                <a:lnTo>
                  <a:pt x="1168" y="888"/>
                </a:lnTo>
                <a:lnTo>
                  <a:pt x="1168" y="888"/>
                </a:lnTo>
                <a:lnTo>
                  <a:pt x="1172" y="895"/>
                </a:lnTo>
                <a:lnTo>
                  <a:pt x="1178" y="902"/>
                </a:lnTo>
                <a:lnTo>
                  <a:pt x="1192" y="916"/>
                </a:lnTo>
                <a:lnTo>
                  <a:pt x="1208" y="933"/>
                </a:lnTo>
                <a:lnTo>
                  <a:pt x="1276" y="949"/>
                </a:lnTo>
                <a:lnTo>
                  <a:pt x="1276" y="949"/>
                </a:lnTo>
                <a:lnTo>
                  <a:pt x="1274" y="954"/>
                </a:lnTo>
                <a:lnTo>
                  <a:pt x="1271" y="964"/>
                </a:lnTo>
                <a:lnTo>
                  <a:pt x="1271" y="969"/>
                </a:lnTo>
                <a:lnTo>
                  <a:pt x="1271" y="974"/>
                </a:lnTo>
                <a:lnTo>
                  <a:pt x="1274" y="977"/>
                </a:lnTo>
                <a:lnTo>
                  <a:pt x="1276" y="980"/>
                </a:lnTo>
                <a:lnTo>
                  <a:pt x="1279" y="980"/>
                </a:lnTo>
                <a:lnTo>
                  <a:pt x="1279" y="980"/>
                </a:lnTo>
                <a:lnTo>
                  <a:pt x="1284" y="980"/>
                </a:lnTo>
                <a:lnTo>
                  <a:pt x="1290" y="979"/>
                </a:lnTo>
                <a:lnTo>
                  <a:pt x="1296" y="976"/>
                </a:lnTo>
                <a:lnTo>
                  <a:pt x="1302" y="972"/>
                </a:lnTo>
                <a:lnTo>
                  <a:pt x="1311" y="965"/>
                </a:lnTo>
                <a:lnTo>
                  <a:pt x="1315" y="962"/>
                </a:lnTo>
                <a:lnTo>
                  <a:pt x="1315" y="962"/>
                </a:lnTo>
                <a:lnTo>
                  <a:pt x="1345" y="969"/>
                </a:lnTo>
                <a:lnTo>
                  <a:pt x="1367" y="976"/>
                </a:lnTo>
                <a:lnTo>
                  <a:pt x="1377" y="979"/>
                </a:lnTo>
                <a:lnTo>
                  <a:pt x="1385" y="982"/>
                </a:lnTo>
                <a:lnTo>
                  <a:pt x="1385" y="982"/>
                </a:lnTo>
                <a:lnTo>
                  <a:pt x="1411" y="996"/>
                </a:lnTo>
                <a:lnTo>
                  <a:pt x="1426" y="1002"/>
                </a:lnTo>
                <a:lnTo>
                  <a:pt x="1393" y="1041"/>
                </a:lnTo>
                <a:lnTo>
                  <a:pt x="1393" y="1041"/>
                </a:lnTo>
                <a:lnTo>
                  <a:pt x="1389" y="1043"/>
                </a:lnTo>
                <a:lnTo>
                  <a:pt x="1380" y="1050"/>
                </a:lnTo>
                <a:lnTo>
                  <a:pt x="1368" y="1057"/>
                </a:lnTo>
                <a:lnTo>
                  <a:pt x="1365" y="1061"/>
                </a:lnTo>
                <a:lnTo>
                  <a:pt x="1362" y="1066"/>
                </a:lnTo>
                <a:lnTo>
                  <a:pt x="1362" y="1066"/>
                </a:lnTo>
                <a:lnTo>
                  <a:pt x="1358" y="1073"/>
                </a:lnTo>
                <a:lnTo>
                  <a:pt x="1355" y="1079"/>
                </a:lnTo>
                <a:lnTo>
                  <a:pt x="1353" y="1082"/>
                </a:lnTo>
                <a:lnTo>
                  <a:pt x="1355" y="1083"/>
                </a:lnTo>
                <a:lnTo>
                  <a:pt x="1357" y="1086"/>
                </a:lnTo>
                <a:lnTo>
                  <a:pt x="1362" y="1086"/>
                </a:lnTo>
                <a:lnTo>
                  <a:pt x="1362" y="1086"/>
                </a:lnTo>
                <a:lnTo>
                  <a:pt x="1370" y="1087"/>
                </a:lnTo>
                <a:lnTo>
                  <a:pt x="1382" y="1086"/>
                </a:lnTo>
                <a:lnTo>
                  <a:pt x="1411" y="1083"/>
                </a:lnTo>
                <a:lnTo>
                  <a:pt x="1462" y="1077"/>
                </a:lnTo>
                <a:lnTo>
                  <a:pt x="1462" y="1077"/>
                </a:lnTo>
                <a:lnTo>
                  <a:pt x="1473" y="1077"/>
                </a:lnTo>
                <a:lnTo>
                  <a:pt x="1482" y="1077"/>
                </a:lnTo>
                <a:lnTo>
                  <a:pt x="1485" y="1076"/>
                </a:lnTo>
                <a:lnTo>
                  <a:pt x="1490" y="1073"/>
                </a:lnTo>
                <a:lnTo>
                  <a:pt x="1496" y="1069"/>
                </a:lnTo>
                <a:lnTo>
                  <a:pt x="1504" y="1063"/>
                </a:lnTo>
                <a:lnTo>
                  <a:pt x="1504" y="1063"/>
                </a:lnTo>
                <a:lnTo>
                  <a:pt x="1513" y="1056"/>
                </a:lnTo>
                <a:lnTo>
                  <a:pt x="1521" y="1046"/>
                </a:lnTo>
                <a:lnTo>
                  <a:pt x="1537" y="1025"/>
                </a:lnTo>
                <a:lnTo>
                  <a:pt x="1550" y="1006"/>
                </a:lnTo>
                <a:lnTo>
                  <a:pt x="1556" y="996"/>
                </a:lnTo>
                <a:lnTo>
                  <a:pt x="1556" y="996"/>
                </a:lnTo>
                <a:lnTo>
                  <a:pt x="1556" y="994"/>
                </a:lnTo>
                <a:lnTo>
                  <a:pt x="1554" y="989"/>
                </a:lnTo>
                <a:lnTo>
                  <a:pt x="1544" y="976"/>
                </a:lnTo>
                <a:lnTo>
                  <a:pt x="1534" y="964"/>
                </a:lnTo>
                <a:lnTo>
                  <a:pt x="1525" y="955"/>
                </a:lnTo>
                <a:lnTo>
                  <a:pt x="1525" y="955"/>
                </a:lnTo>
                <a:lnTo>
                  <a:pt x="1519" y="950"/>
                </a:lnTo>
                <a:lnTo>
                  <a:pt x="1515" y="944"/>
                </a:lnTo>
                <a:lnTo>
                  <a:pt x="1510" y="939"/>
                </a:lnTo>
                <a:lnTo>
                  <a:pt x="1501" y="933"/>
                </a:lnTo>
                <a:lnTo>
                  <a:pt x="1501" y="933"/>
                </a:lnTo>
                <a:lnTo>
                  <a:pt x="1463" y="914"/>
                </a:lnTo>
                <a:lnTo>
                  <a:pt x="1434" y="902"/>
                </a:lnTo>
                <a:lnTo>
                  <a:pt x="1398" y="885"/>
                </a:lnTo>
                <a:lnTo>
                  <a:pt x="1373" y="874"/>
                </a:lnTo>
                <a:lnTo>
                  <a:pt x="1373" y="874"/>
                </a:lnTo>
                <a:lnTo>
                  <a:pt x="1383" y="864"/>
                </a:lnTo>
                <a:lnTo>
                  <a:pt x="1396" y="852"/>
                </a:lnTo>
                <a:lnTo>
                  <a:pt x="1396" y="852"/>
                </a:lnTo>
                <a:lnTo>
                  <a:pt x="1402" y="842"/>
                </a:lnTo>
                <a:lnTo>
                  <a:pt x="1404" y="833"/>
                </a:lnTo>
                <a:lnTo>
                  <a:pt x="1404" y="833"/>
                </a:lnTo>
                <a:lnTo>
                  <a:pt x="1411" y="838"/>
                </a:lnTo>
                <a:lnTo>
                  <a:pt x="1426" y="846"/>
                </a:lnTo>
                <a:lnTo>
                  <a:pt x="1434" y="849"/>
                </a:lnTo>
                <a:lnTo>
                  <a:pt x="1443" y="852"/>
                </a:lnTo>
                <a:lnTo>
                  <a:pt x="1450" y="852"/>
                </a:lnTo>
                <a:lnTo>
                  <a:pt x="1454" y="852"/>
                </a:lnTo>
                <a:lnTo>
                  <a:pt x="1457" y="849"/>
                </a:lnTo>
                <a:lnTo>
                  <a:pt x="1457" y="849"/>
                </a:lnTo>
                <a:lnTo>
                  <a:pt x="1467" y="839"/>
                </a:lnTo>
                <a:lnTo>
                  <a:pt x="1470" y="832"/>
                </a:lnTo>
                <a:lnTo>
                  <a:pt x="1474" y="824"/>
                </a:lnTo>
                <a:lnTo>
                  <a:pt x="1475" y="817"/>
                </a:lnTo>
                <a:lnTo>
                  <a:pt x="1475" y="807"/>
                </a:lnTo>
                <a:lnTo>
                  <a:pt x="1473" y="796"/>
                </a:lnTo>
                <a:lnTo>
                  <a:pt x="1468" y="785"/>
                </a:lnTo>
                <a:lnTo>
                  <a:pt x="1468" y="785"/>
                </a:lnTo>
                <a:lnTo>
                  <a:pt x="1454" y="760"/>
                </a:lnTo>
                <a:lnTo>
                  <a:pt x="1443" y="739"/>
                </a:lnTo>
                <a:lnTo>
                  <a:pt x="1433" y="722"/>
                </a:lnTo>
                <a:lnTo>
                  <a:pt x="1431" y="716"/>
                </a:lnTo>
                <a:lnTo>
                  <a:pt x="1429" y="713"/>
                </a:lnTo>
                <a:lnTo>
                  <a:pt x="1429" y="713"/>
                </a:lnTo>
                <a:lnTo>
                  <a:pt x="1429" y="689"/>
                </a:lnTo>
                <a:lnTo>
                  <a:pt x="1427" y="675"/>
                </a:lnTo>
                <a:lnTo>
                  <a:pt x="1426" y="670"/>
                </a:lnTo>
                <a:lnTo>
                  <a:pt x="1423" y="665"/>
                </a:lnTo>
                <a:lnTo>
                  <a:pt x="1423" y="665"/>
                </a:lnTo>
                <a:lnTo>
                  <a:pt x="1419" y="660"/>
                </a:lnTo>
                <a:lnTo>
                  <a:pt x="1417" y="658"/>
                </a:lnTo>
                <a:lnTo>
                  <a:pt x="1409" y="653"/>
                </a:lnTo>
                <a:lnTo>
                  <a:pt x="1403" y="649"/>
                </a:lnTo>
                <a:lnTo>
                  <a:pt x="1380" y="649"/>
                </a:lnTo>
                <a:lnTo>
                  <a:pt x="1380" y="649"/>
                </a:lnTo>
                <a:lnTo>
                  <a:pt x="1387" y="639"/>
                </a:lnTo>
                <a:lnTo>
                  <a:pt x="1401" y="614"/>
                </a:lnTo>
                <a:lnTo>
                  <a:pt x="1408" y="598"/>
                </a:lnTo>
                <a:lnTo>
                  <a:pt x="1414" y="583"/>
                </a:lnTo>
                <a:lnTo>
                  <a:pt x="1418" y="568"/>
                </a:lnTo>
                <a:lnTo>
                  <a:pt x="1418" y="561"/>
                </a:lnTo>
                <a:lnTo>
                  <a:pt x="1418" y="555"/>
                </a:lnTo>
                <a:lnTo>
                  <a:pt x="1418" y="555"/>
                </a:lnTo>
                <a:lnTo>
                  <a:pt x="1414" y="541"/>
                </a:lnTo>
                <a:lnTo>
                  <a:pt x="1408" y="526"/>
                </a:lnTo>
                <a:lnTo>
                  <a:pt x="1399" y="510"/>
                </a:lnTo>
                <a:lnTo>
                  <a:pt x="1391" y="495"/>
                </a:lnTo>
                <a:lnTo>
                  <a:pt x="1373" y="470"/>
                </a:lnTo>
                <a:lnTo>
                  <a:pt x="1366" y="460"/>
                </a:lnTo>
                <a:lnTo>
                  <a:pt x="1366" y="460"/>
                </a:lnTo>
                <a:lnTo>
                  <a:pt x="1370" y="455"/>
                </a:lnTo>
                <a:lnTo>
                  <a:pt x="1373" y="451"/>
                </a:lnTo>
                <a:lnTo>
                  <a:pt x="1380" y="446"/>
                </a:lnTo>
                <a:lnTo>
                  <a:pt x="1380" y="446"/>
                </a:lnTo>
                <a:lnTo>
                  <a:pt x="1382" y="443"/>
                </a:lnTo>
                <a:lnTo>
                  <a:pt x="1383" y="439"/>
                </a:lnTo>
                <a:lnTo>
                  <a:pt x="1381" y="434"/>
                </a:lnTo>
                <a:lnTo>
                  <a:pt x="1377" y="428"/>
                </a:lnTo>
                <a:lnTo>
                  <a:pt x="1366" y="414"/>
                </a:lnTo>
                <a:lnTo>
                  <a:pt x="1351" y="399"/>
                </a:lnTo>
                <a:lnTo>
                  <a:pt x="1351" y="399"/>
                </a:lnTo>
                <a:lnTo>
                  <a:pt x="1314" y="366"/>
                </a:lnTo>
                <a:lnTo>
                  <a:pt x="1296" y="351"/>
                </a:lnTo>
                <a:lnTo>
                  <a:pt x="1283" y="338"/>
                </a:lnTo>
                <a:lnTo>
                  <a:pt x="1283" y="338"/>
                </a:lnTo>
                <a:lnTo>
                  <a:pt x="1268" y="320"/>
                </a:lnTo>
                <a:lnTo>
                  <a:pt x="1245" y="293"/>
                </a:lnTo>
                <a:lnTo>
                  <a:pt x="1218" y="259"/>
                </a:lnTo>
                <a:lnTo>
                  <a:pt x="1172" y="198"/>
                </a:lnTo>
                <a:lnTo>
                  <a:pt x="1172" y="198"/>
                </a:lnTo>
                <a:lnTo>
                  <a:pt x="1153" y="183"/>
                </a:lnTo>
                <a:lnTo>
                  <a:pt x="1140" y="172"/>
                </a:lnTo>
                <a:lnTo>
                  <a:pt x="1132" y="167"/>
                </a:lnTo>
                <a:lnTo>
                  <a:pt x="1132" y="167"/>
                </a:lnTo>
                <a:lnTo>
                  <a:pt x="1115" y="159"/>
                </a:lnTo>
                <a:lnTo>
                  <a:pt x="1100" y="153"/>
                </a:lnTo>
                <a:lnTo>
                  <a:pt x="1089" y="142"/>
                </a:lnTo>
                <a:lnTo>
                  <a:pt x="1089" y="108"/>
                </a:lnTo>
                <a:lnTo>
                  <a:pt x="1089" y="81"/>
                </a:lnTo>
                <a:lnTo>
                  <a:pt x="1089" y="81"/>
                </a:lnTo>
                <a:lnTo>
                  <a:pt x="1089" y="66"/>
                </a:lnTo>
                <a:lnTo>
                  <a:pt x="1087" y="55"/>
                </a:lnTo>
                <a:lnTo>
                  <a:pt x="1085" y="46"/>
                </a:lnTo>
                <a:lnTo>
                  <a:pt x="1082" y="41"/>
                </a:lnTo>
                <a:lnTo>
                  <a:pt x="1082" y="41"/>
                </a:lnTo>
                <a:lnTo>
                  <a:pt x="1072" y="27"/>
                </a:lnTo>
                <a:lnTo>
                  <a:pt x="1065" y="17"/>
                </a:lnTo>
                <a:lnTo>
                  <a:pt x="1060" y="11"/>
                </a:lnTo>
                <a:lnTo>
                  <a:pt x="1060" y="11"/>
                </a:lnTo>
                <a:lnTo>
                  <a:pt x="1055" y="10"/>
                </a:lnTo>
                <a:lnTo>
                  <a:pt x="1049" y="7"/>
                </a:lnTo>
                <a:lnTo>
                  <a:pt x="1036" y="6"/>
                </a:lnTo>
                <a:lnTo>
                  <a:pt x="1019" y="6"/>
                </a:lnTo>
                <a:lnTo>
                  <a:pt x="1019" y="6"/>
                </a:lnTo>
                <a:lnTo>
                  <a:pt x="1008" y="6"/>
                </a:lnTo>
                <a:lnTo>
                  <a:pt x="1000" y="5"/>
                </a:lnTo>
                <a:lnTo>
                  <a:pt x="1000" y="5"/>
                </a:lnTo>
                <a:lnTo>
                  <a:pt x="999" y="5"/>
                </a:lnTo>
                <a:lnTo>
                  <a:pt x="997" y="5"/>
                </a:lnTo>
                <a:lnTo>
                  <a:pt x="992" y="5"/>
                </a:lnTo>
                <a:lnTo>
                  <a:pt x="992" y="5"/>
                </a:lnTo>
                <a:lnTo>
                  <a:pt x="978" y="1"/>
                </a:lnTo>
                <a:lnTo>
                  <a:pt x="964" y="0"/>
                </a:lnTo>
                <a:lnTo>
                  <a:pt x="964" y="0"/>
                </a:lnTo>
                <a:lnTo>
                  <a:pt x="959" y="0"/>
                </a:lnTo>
                <a:lnTo>
                  <a:pt x="956" y="2"/>
                </a:lnTo>
                <a:lnTo>
                  <a:pt x="951" y="5"/>
                </a:lnTo>
                <a:lnTo>
                  <a:pt x="951" y="5"/>
                </a:lnTo>
                <a:lnTo>
                  <a:pt x="952" y="9"/>
                </a:lnTo>
                <a:lnTo>
                  <a:pt x="952" y="12"/>
                </a:lnTo>
                <a:lnTo>
                  <a:pt x="949" y="16"/>
                </a:lnTo>
                <a:lnTo>
                  <a:pt x="939" y="22"/>
                </a:lnTo>
                <a:lnTo>
                  <a:pt x="939" y="22"/>
                </a:lnTo>
                <a:lnTo>
                  <a:pt x="939" y="22"/>
                </a:lnTo>
                <a:lnTo>
                  <a:pt x="937" y="21"/>
                </a:lnTo>
                <a:lnTo>
                  <a:pt x="933" y="22"/>
                </a:lnTo>
                <a:lnTo>
                  <a:pt x="932" y="24"/>
                </a:lnTo>
                <a:lnTo>
                  <a:pt x="931" y="27"/>
                </a:lnTo>
                <a:lnTo>
                  <a:pt x="931" y="27"/>
                </a:lnTo>
                <a:lnTo>
                  <a:pt x="929" y="32"/>
                </a:lnTo>
                <a:lnTo>
                  <a:pt x="929" y="36"/>
                </a:lnTo>
                <a:lnTo>
                  <a:pt x="929" y="37"/>
                </a:lnTo>
                <a:lnTo>
                  <a:pt x="928" y="41"/>
                </a:lnTo>
                <a:lnTo>
                  <a:pt x="928" y="41"/>
                </a:lnTo>
                <a:lnTo>
                  <a:pt x="926" y="44"/>
                </a:lnTo>
                <a:lnTo>
                  <a:pt x="922" y="46"/>
                </a:lnTo>
                <a:lnTo>
                  <a:pt x="921" y="48"/>
                </a:lnTo>
                <a:lnTo>
                  <a:pt x="918" y="52"/>
                </a:lnTo>
                <a:lnTo>
                  <a:pt x="917" y="57"/>
                </a:lnTo>
                <a:lnTo>
                  <a:pt x="914" y="66"/>
                </a:lnTo>
                <a:lnTo>
                  <a:pt x="914" y="66"/>
                </a:lnTo>
                <a:lnTo>
                  <a:pt x="912" y="81"/>
                </a:lnTo>
                <a:lnTo>
                  <a:pt x="909" y="91"/>
                </a:lnTo>
                <a:lnTo>
                  <a:pt x="909" y="99"/>
                </a:lnTo>
                <a:lnTo>
                  <a:pt x="911" y="108"/>
                </a:lnTo>
                <a:lnTo>
                  <a:pt x="911" y="108"/>
                </a:lnTo>
                <a:lnTo>
                  <a:pt x="914" y="118"/>
                </a:lnTo>
                <a:lnTo>
                  <a:pt x="917" y="127"/>
                </a:lnTo>
                <a:lnTo>
                  <a:pt x="922" y="136"/>
                </a:lnTo>
                <a:lnTo>
                  <a:pt x="922" y="136"/>
                </a:lnTo>
                <a:lnTo>
                  <a:pt x="924" y="141"/>
                </a:lnTo>
                <a:lnTo>
                  <a:pt x="926" y="145"/>
                </a:lnTo>
                <a:lnTo>
                  <a:pt x="927" y="149"/>
                </a:lnTo>
                <a:lnTo>
                  <a:pt x="927" y="149"/>
                </a:lnTo>
                <a:lnTo>
                  <a:pt x="927" y="159"/>
                </a:lnTo>
                <a:lnTo>
                  <a:pt x="927" y="165"/>
                </a:lnTo>
                <a:lnTo>
                  <a:pt x="927" y="172"/>
                </a:lnTo>
                <a:lnTo>
                  <a:pt x="927" y="172"/>
                </a:lnTo>
                <a:lnTo>
                  <a:pt x="923" y="177"/>
                </a:lnTo>
                <a:lnTo>
                  <a:pt x="919" y="183"/>
                </a:lnTo>
                <a:lnTo>
                  <a:pt x="918" y="187"/>
                </a:lnTo>
                <a:lnTo>
                  <a:pt x="917" y="189"/>
                </a:lnTo>
                <a:lnTo>
                  <a:pt x="917" y="191"/>
                </a:lnTo>
                <a:lnTo>
                  <a:pt x="919" y="194"/>
                </a:lnTo>
                <a:lnTo>
                  <a:pt x="919" y="194"/>
                </a:lnTo>
                <a:lnTo>
                  <a:pt x="926" y="196"/>
                </a:lnTo>
                <a:lnTo>
                  <a:pt x="931" y="198"/>
                </a:lnTo>
                <a:lnTo>
                  <a:pt x="936" y="198"/>
                </a:lnTo>
                <a:lnTo>
                  <a:pt x="936" y="198"/>
                </a:lnTo>
                <a:lnTo>
                  <a:pt x="936" y="200"/>
                </a:lnTo>
                <a:lnTo>
                  <a:pt x="938" y="208"/>
                </a:lnTo>
                <a:lnTo>
                  <a:pt x="938" y="208"/>
                </a:lnTo>
                <a:lnTo>
                  <a:pt x="944" y="219"/>
                </a:lnTo>
                <a:lnTo>
                  <a:pt x="949" y="225"/>
                </a:lnTo>
                <a:lnTo>
                  <a:pt x="956" y="239"/>
                </a:lnTo>
                <a:lnTo>
                  <a:pt x="956" y="239"/>
                </a:lnTo>
                <a:lnTo>
                  <a:pt x="939" y="257"/>
                </a:lnTo>
                <a:lnTo>
                  <a:pt x="928" y="271"/>
                </a:lnTo>
                <a:lnTo>
                  <a:pt x="923" y="277"/>
                </a:lnTo>
                <a:lnTo>
                  <a:pt x="922" y="282"/>
                </a:lnTo>
                <a:lnTo>
                  <a:pt x="922" y="282"/>
                </a:lnTo>
                <a:lnTo>
                  <a:pt x="919" y="292"/>
                </a:lnTo>
                <a:lnTo>
                  <a:pt x="914" y="307"/>
                </a:lnTo>
                <a:lnTo>
                  <a:pt x="908" y="322"/>
                </a:lnTo>
                <a:lnTo>
                  <a:pt x="903" y="331"/>
                </a:lnTo>
                <a:lnTo>
                  <a:pt x="903" y="331"/>
                </a:lnTo>
                <a:lnTo>
                  <a:pt x="878" y="369"/>
                </a:lnTo>
                <a:lnTo>
                  <a:pt x="878" y="383"/>
                </a:lnTo>
                <a:lnTo>
                  <a:pt x="872" y="403"/>
                </a:lnTo>
                <a:lnTo>
                  <a:pt x="872" y="403"/>
                </a:lnTo>
                <a:lnTo>
                  <a:pt x="868" y="408"/>
                </a:lnTo>
                <a:lnTo>
                  <a:pt x="862" y="413"/>
                </a:lnTo>
                <a:lnTo>
                  <a:pt x="854" y="419"/>
                </a:lnTo>
                <a:lnTo>
                  <a:pt x="854" y="419"/>
                </a:lnTo>
                <a:lnTo>
                  <a:pt x="829" y="400"/>
                </a:lnTo>
                <a:lnTo>
                  <a:pt x="800" y="378"/>
                </a:lnTo>
                <a:lnTo>
                  <a:pt x="800" y="378"/>
                </a:lnTo>
                <a:lnTo>
                  <a:pt x="785" y="369"/>
                </a:lnTo>
                <a:lnTo>
                  <a:pt x="760" y="354"/>
                </a:lnTo>
                <a:lnTo>
                  <a:pt x="725" y="333"/>
                </a:lnTo>
                <a:lnTo>
                  <a:pt x="689" y="316"/>
                </a:lnTo>
                <a:lnTo>
                  <a:pt x="689" y="316"/>
                </a:lnTo>
                <a:lnTo>
                  <a:pt x="691" y="313"/>
                </a:lnTo>
                <a:lnTo>
                  <a:pt x="693" y="312"/>
                </a:lnTo>
                <a:lnTo>
                  <a:pt x="693" y="310"/>
                </a:lnTo>
                <a:lnTo>
                  <a:pt x="692" y="308"/>
                </a:lnTo>
                <a:lnTo>
                  <a:pt x="688" y="306"/>
                </a:lnTo>
                <a:lnTo>
                  <a:pt x="682" y="303"/>
                </a:lnTo>
                <a:lnTo>
                  <a:pt x="671" y="302"/>
                </a:lnTo>
                <a:lnTo>
                  <a:pt x="671" y="302"/>
                </a:lnTo>
                <a:lnTo>
                  <a:pt x="648" y="298"/>
                </a:lnTo>
                <a:lnTo>
                  <a:pt x="628" y="295"/>
                </a:lnTo>
                <a:lnTo>
                  <a:pt x="615" y="292"/>
                </a:lnTo>
                <a:lnTo>
                  <a:pt x="609" y="288"/>
                </a:lnTo>
                <a:lnTo>
                  <a:pt x="609" y="288"/>
                </a:lnTo>
                <a:lnTo>
                  <a:pt x="581" y="271"/>
                </a:lnTo>
                <a:lnTo>
                  <a:pt x="565" y="260"/>
                </a:lnTo>
                <a:lnTo>
                  <a:pt x="558" y="254"/>
                </a:lnTo>
                <a:lnTo>
                  <a:pt x="554" y="250"/>
                </a:lnTo>
                <a:lnTo>
                  <a:pt x="554" y="250"/>
                </a:lnTo>
                <a:lnTo>
                  <a:pt x="550" y="244"/>
                </a:lnTo>
                <a:lnTo>
                  <a:pt x="549" y="240"/>
                </a:lnTo>
                <a:lnTo>
                  <a:pt x="546" y="238"/>
                </a:lnTo>
                <a:lnTo>
                  <a:pt x="541" y="234"/>
                </a:lnTo>
                <a:lnTo>
                  <a:pt x="535" y="229"/>
                </a:lnTo>
                <a:lnTo>
                  <a:pt x="526" y="224"/>
                </a:lnTo>
                <a:lnTo>
                  <a:pt x="513" y="219"/>
                </a:lnTo>
                <a:lnTo>
                  <a:pt x="513" y="219"/>
                </a:lnTo>
                <a:lnTo>
                  <a:pt x="456" y="196"/>
                </a:lnTo>
                <a:lnTo>
                  <a:pt x="434" y="188"/>
                </a:lnTo>
                <a:lnTo>
                  <a:pt x="423" y="183"/>
                </a:lnTo>
                <a:lnTo>
                  <a:pt x="423" y="183"/>
                </a:lnTo>
                <a:lnTo>
                  <a:pt x="417" y="180"/>
                </a:lnTo>
                <a:lnTo>
                  <a:pt x="412" y="179"/>
                </a:lnTo>
                <a:lnTo>
                  <a:pt x="407" y="178"/>
                </a:lnTo>
                <a:lnTo>
                  <a:pt x="407" y="178"/>
                </a:lnTo>
                <a:close/>
                <a:moveTo>
                  <a:pt x="997" y="378"/>
                </a:moveTo>
                <a:lnTo>
                  <a:pt x="1100" y="458"/>
                </a:lnTo>
                <a:lnTo>
                  <a:pt x="1100" y="458"/>
                </a:lnTo>
                <a:lnTo>
                  <a:pt x="1105" y="459"/>
                </a:lnTo>
                <a:lnTo>
                  <a:pt x="1115" y="464"/>
                </a:lnTo>
                <a:lnTo>
                  <a:pt x="1121" y="468"/>
                </a:lnTo>
                <a:lnTo>
                  <a:pt x="1126" y="471"/>
                </a:lnTo>
                <a:lnTo>
                  <a:pt x="1130" y="476"/>
                </a:lnTo>
                <a:lnTo>
                  <a:pt x="1132" y="482"/>
                </a:lnTo>
                <a:lnTo>
                  <a:pt x="1132" y="482"/>
                </a:lnTo>
                <a:lnTo>
                  <a:pt x="1136" y="496"/>
                </a:lnTo>
                <a:lnTo>
                  <a:pt x="1142" y="512"/>
                </a:lnTo>
                <a:lnTo>
                  <a:pt x="1149" y="530"/>
                </a:lnTo>
                <a:lnTo>
                  <a:pt x="1168" y="532"/>
                </a:lnTo>
                <a:lnTo>
                  <a:pt x="1168" y="532"/>
                </a:lnTo>
                <a:lnTo>
                  <a:pt x="1171" y="536"/>
                </a:lnTo>
                <a:lnTo>
                  <a:pt x="1174" y="546"/>
                </a:lnTo>
                <a:lnTo>
                  <a:pt x="1177" y="551"/>
                </a:lnTo>
                <a:lnTo>
                  <a:pt x="1177" y="556"/>
                </a:lnTo>
                <a:lnTo>
                  <a:pt x="1176" y="561"/>
                </a:lnTo>
                <a:lnTo>
                  <a:pt x="1174" y="562"/>
                </a:lnTo>
                <a:lnTo>
                  <a:pt x="1172" y="563"/>
                </a:lnTo>
                <a:lnTo>
                  <a:pt x="1172" y="563"/>
                </a:lnTo>
                <a:lnTo>
                  <a:pt x="1141" y="577"/>
                </a:lnTo>
                <a:lnTo>
                  <a:pt x="1046" y="546"/>
                </a:lnTo>
                <a:lnTo>
                  <a:pt x="1046" y="546"/>
                </a:lnTo>
                <a:lnTo>
                  <a:pt x="1029" y="531"/>
                </a:lnTo>
                <a:lnTo>
                  <a:pt x="1013" y="517"/>
                </a:lnTo>
                <a:lnTo>
                  <a:pt x="994" y="505"/>
                </a:lnTo>
                <a:lnTo>
                  <a:pt x="994" y="505"/>
                </a:lnTo>
                <a:lnTo>
                  <a:pt x="970" y="491"/>
                </a:lnTo>
                <a:lnTo>
                  <a:pt x="943" y="476"/>
                </a:lnTo>
                <a:lnTo>
                  <a:pt x="911" y="460"/>
                </a:lnTo>
                <a:lnTo>
                  <a:pt x="936" y="424"/>
                </a:lnTo>
                <a:lnTo>
                  <a:pt x="951" y="419"/>
                </a:lnTo>
                <a:lnTo>
                  <a:pt x="963" y="410"/>
                </a:lnTo>
                <a:lnTo>
                  <a:pt x="997" y="378"/>
                </a:lnTo>
                <a:close/>
                <a:moveTo>
                  <a:pt x="1147" y="716"/>
                </a:moveTo>
                <a:lnTo>
                  <a:pt x="1158" y="716"/>
                </a:lnTo>
                <a:lnTo>
                  <a:pt x="1149" y="752"/>
                </a:lnTo>
                <a:lnTo>
                  <a:pt x="1149" y="752"/>
                </a:lnTo>
                <a:lnTo>
                  <a:pt x="1141" y="750"/>
                </a:lnTo>
                <a:lnTo>
                  <a:pt x="1132" y="747"/>
                </a:lnTo>
                <a:lnTo>
                  <a:pt x="1125" y="744"/>
                </a:lnTo>
                <a:lnTo>
                  <a:pt x="1125" y="744"/>
                </a:lnTo>
                <a:lnTo>
                  <a:pt x="1123" y="742"/>
                </a:lnTo>
                <a:lnTo>
                  <a:pt x="1123" y="741"/>
                </a:lnTo>
                <a:lnTo>
                  <a:pt x="1126" y="737"/>
                </a:lnTo>
                <a:lnTo>
                  <a:pt x="1128" y="732"/>
                </a:lnTo>
                <a:lnTo>
                  <a:pt x="1133" y="729"/>
                </a:lnTo>
                <a:lnTo>
                  <a:pt x="1143" y="720"/>
                </a:lnTo>
                <a:lnTo>
                  <a:pt x="1147" y="716"/>
                </a:lnTo>
                <a:lnTo>
                  <a:pt x="1147" y="716"/>
                </a:lnTo>
                <a:close/>
                <a:moveTo>
                  <a:pt x="1324" y="724"/>
                </a:moveTo>
                <a:lnTo>
                  <a:pt x="1324" y="724"/>
                </a:lnTo>
                <a:lnTo>
                  <a:pt x="1334" y="726"/>
                </a:lnTo>
                <a:lnTo>
                  <a:pt x="1346" y="732"/>
                </a:lnTo>
                <a:lnTo>
                  <a:pt x="1346" y="732"/>
                </a:lnTo>
                <a:lnTo>
                  <a:pt x="1365" y="744"/>
                </a:lnTo>
                <a:lnTo>
                  <a:pt x="1373" y="771"/>
                </a:lnTo>
                <a:lnTo>
                  <a:pt x="1373" y="771"/>
                </a:lnTo>
                <a:lnTo>
                  <a:pt x="1363" y="771"/>
                </a:lnTo>
                <a:lnTo>
                  <a:pt x="1348" y="771"/>
                </a:lnTo>
                <a:lnTo>
                  <a:pt x="1348" y="771"/>
                </a:lnTo>
                <a:lnTo>
                  <a:pt x="1301" y="766"/>
                </a:lnTo>
                <a:lnTo>
                  <a:pt x="1312" y="749"/>
                </a:lnTo>
                <a:lnTo>
                  <a:pt x="1315" y="739"/>
                </a:lnTo>
                <a:lnTo>
                  <a:pt x="1324" y="72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5E16485D-30B2-4C44-BE8D-8381AAA1E54A}"/>
              </a:ext>
            </a:extLst>
          </p:cNvPr>
          <p:cNvSpPr>
            <a:spLocks/>
          </p:cNvSpPr>
          <p:nvPr/>
        </p:nvSpPr>
        <p:spPr bwMode="auto">
          <a:xfrm>
            <a:off x="4245990" y="4750199"/>
            <a:ext cx="1396206" cy="1538177"/>
          </a:xfrm>
          <a:custGeom>
            <a:avLst/>
            <a:gdLst>
              <a:gd name="T0" fmla="*/ 211 w 1485"/>
              <a:gd name="T1" fmla="*/ 106 h 1636"/>
              <a:gd name="T2" fmla="*/ 203 w 1485"/>
              <a:gd name="T3" fmla="*/ 143 h 1636"/>
              <a:gd name="T4" fmla="*/ 227 w 1485"/>
              <a:gd name="T5" fmla="*/ 186 h 1636"/>
              <a:gd name="T6" fmla="*/ 284 w 1485"/>
              <a:gd name="T7" fmla="*/ 256 h 1636"/>
              <a:gd name="T8" fmla="*/ 156 w 1485"/>
              <a:gd name="T9" fmla="*/ 424 h 1636"/>
              <a:gd name="T10" fmla="*/ 111 w 1485"/>
              <a:gd name="T11" fmla="*/ 739 h 1636"/>
              <a:gd name="T12" fmla="*/ 71 w 1485"/>
              <a:gd name="T13" fmla="*/ 786 h 1636"/>
              <a:gd name="T14" fmla="*/ 46 w 1485"/>
              <a:gd name="T15" fmla="*/ 832 h 1636"/>
              <a:gd name="T16" fmla="*/ 90 w 1485"/>
              <a:gd name="T17" fmla="*/ 901 h 1636"/>
              <a:gd name="T18" fmla="*/ 45 w 1485"/>
              <a:gd name="T19" fmla="*/ 929 h 1636"/>
              <a:gd name="T20" fmla="*/ 7 w 1485"/>
              <a:gd name="T21" fmla="*/ 1065 h 1636"/>
              <a:gd name="T22" fmla="*/ 27 w 1485"/>
              <a:gd name="T23" fmla="*/ 1156 h 1636"/>
              <a:gd name="T24" fmla="*/ 95 w 1485"/>
              <a:gd name="T25" fmla="*/ 1106 h 1636"/>
              <a:gd name="T26" fmla="*/ 217 w 1485"/>
              <a:gd name="T27" fmla="*/ 1184 h 1636"/>
              <a:gd name="T28" fmla="*/ 325 w 1485"/>
              <a:gd name="T29" fmla="*/ 1170 h 1636"/>
              <a:gd name="T30" fmla="*/ 525 w 1485"/>
              <a:gd name="T31" fmla="*/ 1090 h 1636"/>
              <a:gd name="T32" fmla="*/ 699 w 1485"/>
              <a:gd name="T33" fmla="*/ 1438 h 1636"/>
              <a:gd name="T34" fmla="*/ 807 w 1485"/>
              <a:gd name="T35" fmla="*/ 1524 h 1636"/>
              <a:gd name="T36" fmla="*/ 894 w 1485"/>
              <a:gd name="T37" fmla="*/ 1496 h 1636"/>
              <a:gd name="T38" fmla="*/ 786 w 1485"/>
              <a:gd name="T39" fmla="*/ 1394 h 1636"/>
              <a:gd name="T40" fmla="*/ 766 w 1485"/>
              <a:gd name="T41" fmla="*/ 1335 h 1636"/>
              <a:gd name="T42" fmla="*/ 627 w 1485"/>
              <a:gd name="T43" fmla="*/ 974 h 1636"/>
              <a:gd name="T44" fmla="*/ 697 w 1485"/>
              <a:gd name="T45" fmla="*/ 758 h 1636"/>
              <a:gd name="T46" fmla="*/ 768 w 1485"/>
              <a:gd name="T47" fmla="*/ 733 h 1636"/>
              <a:gd name="T48" fmla="*/ 743 w 1485"/>
              <a:gd name="T49" fmla="*/ 668 h 1636"/>
              <a:gd name="T50" fmla="*/ 571 w 1485"/>
              <a:gd name="T51" fmla="*/ 688 h 1636"/>
              <a:gd name="T52" fmla="*/ 892 w 1485"/>
              <a:gd name="T53" fmla="*/ 380 h 1636"/>
              <a:gd name="T54" fmla="*/ 1009 w 1485"/>
              <a:gd name="T55" fmla="*/ 677 h 1636"/>
              <a:gd name="T56" fmla="*/ 1065 w 1485"/>
              <a:gd name="T57" fmla="*/ 920 h 1636"/>
              <a:gd name="T58" fmla="*/ 1192 w 1485"/>
              <a:gd name="T59" fmla="*/ 1238 h 1636"/>
              <a:gd name="T60" fmla="*/ 1327 w 1485"/>
              <a:gd name="T61" fmla="*/ 1516 h 1636"/>
              <a:gd name="T62" fmla="*/ 1333 w 1485"/>
              <a:gd name="T63" fmla="*/ 1622 h 1636"/>
              <a:gd name="T64" fmla="*/ 1429 w 1485"/>
              <a:gd name="T65" fmla="*/ 1618 h 1636"/>
              <a:gd name="T66" fmla="*/ 1438 w 1485"/>
              <a:gd name="T67" fmla="*/ 1521 h 1636"/>
              <a:gd name="T68" fmla="*/ 1387 w 1485"/>
              <a:gd name="T69" fmla="*/ 1465 h 1636"/>
              <a:gd name="T70" fmla="*/ 1290 w 1485"/>
              <a:gd name="T71" fmla="*/ 986 h 1636"/>
              <a:gd name="T72" fmla="*/ 1387 w 1485"/>
              <a:gd name="T73" fmla="*/ 1151 h 1636"/>
              <a:gd name="T74" fmla="*/ 1454 w 1485"/>
              <a:gd name="T75" fmla="*/ 1184 h 1636"/>
              <a:gd name="T76" fmla="*/ 1481 w 1485"/>
              <a:gd name="T77" fmla="*/ 1095 h 1636"/>
              <a:gd name="T78" fmla="*/ 1469 w 1485"/>
              <a:gd name="T79" fmla="*/ 1001 h 1636"/>
              <a:gd name="T80" fmla="*/ 1460 w 1485"/>
              <a:gd name="T81" fmla="*/ 842 h 1636"/>
              <a:gd name="T82" fmla="*/ 1406 w 1485"/>
              <a:gd name="T83" fmla="*/ 672 h 1636"/>
              <a:gd name="T84" fmla="*/ 1382 w 1485"/>
              <a:gd name="T85" fmla="*/ 554 h 1636"/>
              <a:gd name="T86" fmla="*/ 1355 w 1485"/>
              <a:gd name="T87" fmla="*/ 449 h 1636"/>
              <a:gd name="T88" fmla="*/ 1235 w 1485"/>
              <a:gd name="T89" fmla="*/ 255 h 1636"/>
              <a:gd name="T90" fmla="*/ 1116 w 1485"/>
              <a:gd name="T91" fmla="*/ 200 h 1636"/>
              <a:gd name="T92" fmla="*/ 1081 w 1485"/>
              <a:gd name="T93" fmla="*/ 159 h 1636"/>
              <a:gd name="T94" fmla="*/ 1047 w 1485"/>
              <a:gd name="T95" fmla="*/ 55 h 1636"/>
              <a:gd name="T96" fmla="*/ 963 w 1485"/>
              <a:gd name="T97" fmla="*/ 0 h 1636"/>
              <a:gd name="T98" fmla="*/ 848 w 1485"/>
              <a:gd name="T99" fmla="*/ 24 h 1636"/>
              <a:gd name="T100" fmla="*/ 842 w 1485"/>
              <a:gd name="T101" fmla="*/ 136 h 1636"/>
              <a:gd name="T102" fmla="*/ 877 w 1485"/>
              <a:gd name="T103" fmla="*/ 208 h 1636"/>
              <a:gd name="T104" fmla="*/ 856 w 1485"/>
              <a:gd name="T105" fmla="*/ 225 h 1636"/>
              <a:gd name="T106" fmla="*/ 831 w 1485"/>
              <a:gd name="T107" fmla="*/ 251 h 1636"/>
              <a:gd name="T108" fmla="*/ 698 w 1485"/>
              <a:gd name="T109" fmla="*/ 275 h 1636"/>
              <a:gd name="T110" fmla="*/ 479 w 1485"/>
              <a:gd name="T111" fmla="*/ 198 h 1636"/>
              <a:gd name="T112" fmla="*/ 464 w 1485"/>
              <a:gd name="T113" fmla="*/ 116 h 1636"/>
              <a:gd name="T114" fmla="*/ 429 w 1485"/>
              <a:gd name="T115" fmla="*/ 57 h 1636"/>
              <a:gd name="T116" fmla="*/ 344 w 1485"/>
              <a:gd name="T117" fmla="*/ 20 h 1636"/>
              <a:gd name="T118" fmla="*/ 279 w 1485"/>
              <a:gd name="T119" fmla="*/ 49 h 1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85" h="1636">
                <a:moveTo>
                  <a:pt x="275" y="56"/>
                </a:moveTo>
                <a:lnTo>
                  <a:pt x="240" y="71"/>
                </a:lnTo>
                <a:lnTo>
                  <a:pt x="230" y="81"/>
                </a:lnTo>
                <a:lnTo>
                  <a:pt x="230" y="81"/>
                </a:lnTo>
                <a:lnTo>
                  <a:pt x="227" y="84"/>
                </a:lnTo>
                <a:lnTo>
                  <a:pt x="217" y="90"/>
                </a:lnTo>
                <a:lnTo>
                  <a:pt x="213" y="94"/>
                </a:lnTo>
                <a:lnTo>
                  <a:pt x="211" y="97"/>
                </a:lnTo>
                <a:lnTo>
                  <a:pt x="209" y="102"/>
                </a:lnTo>
                <a:lnTo>
                  <a:pt x="209" y="103"/>
                </a:lnTo>
                <a:lnTo>
                  <a:pt x="211" y="106"/>
                </a:lnTo>
                <a:lnTo>
                  <a:pt x="211" y="106"/>
                </a:lnTo>
                <a:lnTo>
                  <a:pt x="217" y="112"/>
                </a:lnTo>
                <a:lnTo>
                  <a:pt x="223" y="118"/>
                </a:lnTo>
                <a:lnTo>
                  <a:pt x="224" y="121"/>
                </a:lnTo>
                <a:lnTo>
                  <a:pt x="225" y="123"/>
                </a:lnTo>
                <a:lnTo>
                  <a:pt x="224" y="127"/>
                </a:lnTo>
                <a:lnTo>
                  <a:pt x="221" y="131"/>
                </a:lnTo>
                <a:lnTo>
                  <a:pt x="221" y="131"/>
                </a:lnTo>
                <a:lnTo>
                  <a:pt x="212" y="137"/>
                </a:lnTo>
                <a:lnTo>
                  <a:pt x="207" y="141"/>
                </a:lnTo>
                <a:lnTo>
                  <a:pt x="203" y="143"/>
                </a:lnTo>
                <a:lnTo>
                  <a:pt x="204" y="145"/>
                </a:lnTo>
                <a:lnTo>
                  <a:pt x="206" y="146"/>
                </a:lnTo>
                <a:lnTo>
                  <a:pt x="206" y="146"/>
                </a:lnTo>
                <a:lnTo>
                  <a:pt x="217" y="151"/>
                </a:lnTo>
                <a:lnTo>
                  <a:pt x="221" y="152"/>
                </a:lnTo>
                <a:lnTo>
                  <a:pt x="221" y="154"/>
                </a:lnTo>
                <a:lnTo>
                  <a:pt x="221" y="156"/>
                </a:lnTo>
                <a:lnTo>
                  <a:pt x="221" y="156"/>
                </a:lnTo>
                <a:lnTo>
                  <a:pt x="221" y="159"/>
                </a:lnTo>
                <a:lnTo>
                  <a:pt x="222" y="167"/>
                </a:lnTo>
                <a:lnTo>
                  <a:pt x="227" y="186"/>
                </a:lnTo>
                <a:lnTo>
                  <a:pt x="234" y="207"/>
                </a:lnTo>
                <a:lnTo>
                  <a:pt x="240" y="220"/>
                </a:lnTo>
                <a:lnTo>
                  <a:pt x="240" y="220"/>
                </a:lnTo>
                <a:lnTo>
                  <a:pt x="244" y="225"/>
                </a:lnTo>
                <a:lnTo>
                  <a:pt x="248" y="229"/>
                </a:lnTo>
                <a:lnTo>
                  <a:pt x="259" y="238"/>
                </a:lnTo>
                <a:lnTo>
                  <a:pt x="269" y="245"/>
                </a:lnTo>
                <a:lnTo>
                  <a:pt x="275" y="250"/>
                </a:lnTo>
                <a:lnTo>
                  <a:pt x="275" y="250"/>
                </a:lnTo>
                <a:lnTo>
                  <a:pt x="279" y="254"/>
                </a:lnTo>
                <a:lnTo>
                  <a:pt x="284" y="256"/>
                </a:lnTo>
                <a:lnTo>
                  <a:pt x="290" y="260"/>
                </a:lnTo>
                <a:lnTo>
                  <a:pt x="280" y="300"/>
                </a:lnTo>
                <a:lnTo>
                  <a:pt x="280" y="300"/>
                </a:lnTo>
                <a:lnTo>
                  <a:pt x="255" y="320"/>
                </a:lnTo>
                <a:lnTo>
                  <a:pt x="216" y="355"/>
                </a:lnTo>
                <a:lnTo>
                  <a:pt x="216" y="355"/>
                </a:lnTo>
                <a:lnTo>
                  <a:pt x="199" y="370"/>
                </a:lnTo>
                <a:lnTo>
                  <a:pt x="183" y="387"/>
                </a:lnTo>
                <a:lnTo>
                  <a:pt x="168" y="404"/>
                </a:lnTo>
                <a:lnTo>
                  <a:pt x="161" y="414"/>
                </a:lnTo>
                <a:lnTo>
                  <a:pt x="156" y="424"/>
                </a:lnTo>
                <a:lnTo>
                  <a:pt x="156" y="424"/>
                </a:lnTo>
                <a:lnTo>
                  <a:pt x="151" y="434"/>
                </a:lnTo>
                <a:lnTo>
                  <a:pt x="147" y="444"/>
                </a:lnTo>
                <a:lnTo>
                  <a:pt x="141" y="464"/>
                </a:lnTo>
                <a:lnTo>
                  <a:pt x="136" y="489"/>
                </a:lnTo>
                <a:lnTo>
                  <a:pt x="136" y="489"/>
                </a:lnTo>
                <a:lnTo>
                  <a:pt x="133" y="530"/>
                </a:lnTo>
                <a:lnTo>
                  <a:pt x="128" y="616"/>
                </a:lnTo>
                <a:lnTo>
                  <a:pt x="121" y="738"/>
                </a:lnTo>
                <a:lnTo>
                  <a:pt x="121" y="738"/>
                </a:lnTo>
                <a:lnTo>
                  <a:pt x="111" y="739"/>
                </a:lnTo>
                <a:lnTo>
                  <a:pt x="90" y="743"/>
                </a:lnTo>
                <a:lnTo>
                  <a:pt x="79" y="746"/>
                </a:lnTo>
                <a:lnTo>
                  <a:pt x="69" y="750"/>
                </a:lnTo>
                <a:lnTo>
                  <a:pt x="65" y="753"/>
                </a:lnTo>
                <a:lnTo>
                  <a:pt x="63" y="756"/>
                </a:lnTo>
                <a:lnTo>
                  <a:pt x="61" y="759"/>
                </a:lnTo>
                <a:lnTo>
                  <a:pt x="61" y="763"/>
                </a:lnTo>
                <a:lnTo>
                  <a:pt x="61" y="763"/>
                </a:lnTo>
                <a:lnTo>
                  <a:pt x="63" y="770"/>
                </a:lnTo>
                <a:lnTo>
                  <a:pt x="65" y="776"/>
                </a:lnTo>
                <a:lnTo>
                  <a:pt x="71" y="786"/>
                </a:lnTo>
                <a:lnTo>
                  <a:pt x="76" y="795"/>
                </a:lnTo>
                <a:lnTo>
                  <a:pt x="76" y="799"/>
                </a:lnTo>
                <a:lnTo>
                  <a:pt x="76" y="802"/>
                </a:lnTo>
                <a:lnTo>
                  <a:pt x="76" y="802"/>
                </a:lnTo>
                <a:lnTo>
                  <a:pt x="74" y="806"/>
                </a:lnTo>
                <a:lnTo>
                  <a:pt x="70" y="809"/>
                </a:lnTo>
                <a:lnTo>
                  <a:pt x="60" y="817"/>
                </a:lnTo>
                <a:lnTo>
                  <a:pt x="50" y="825"/>
                </a:lnTo>
                <a:lnTo>
                  <a:pt x="48" y="828"/>
                </a:lnTo>
                <a:lnTo>
                  <a:pt x="46" y="832"/>
                </a:lnTo>
                <a:lnTo>
                  <a:pt x="46" y="832"/>
                </a:lnTo>
                <a:lnTo>
                  <a:pt x="48" y="836"/>
                </a:lnTo>
                <a:lnTo>
                  <a:pt x="49" y="840"/>
                </a:lnTo>
                <a:lnTo>
                  <a:pt x="56" y="848"/>
                </a:lnTo>
                <a:lnTo>
                  <a:pt x="71" y="862"/>
                </a:lnTo>
                <a:lnTo>
                  <a:pt x="71" y="862"/>
                </a:lnTo>
                <a:lnTo>
                  <a:pt x="84" y="874"/>
                </a:lnTo>
                <a:lnTo>
                  <a:pt x="89" y="882"/>
                </a:lnTo>
                <a:lnTo>
                  <a:pt x="91" y="887"/>
                </a:lnTo>
                <a:lnTo>
                  <a:pt x="91" y="907"/>
                </a:lnTo>
                <a:lnTo>
                  <a:pt x="91" y="907"/>
                </a:lnTo>
                <a:lnTo>
                  <a:pt x="90" y="901"/>
                </a:lnTo>
                <a:lnTo>
                  <a:pt x="89" y="896"/>
                </a:lnTo>
                <a:lnTo>
                  <a:pt x="85" y="891"/>
                </a:lnTo>
                <a:lnTo>
                  <a:pt x="84" y="889"/>
                </a:lnTo>
                <a:lnTo>
                  <a:pt x="81" y="888"/>
                </a:lnTo>
                <a:lnTo>
                  <a:pt x="79" y="888"/>
                </a:lnTo>
                <a:lnTo>
                  <a:pt x="75" y="889"/>
                </a:lnTo>
                <a:lnTo>
                  <a:pt x="71" y="893"/>
                </a:lnTo>
                <a:lnTo>
                  <a:pt x="66" y="897"/>
                </a:lnTo>
                <a:lnTo>
                  <a:pt x="56" y="912"/>
                </a:lnTo>
                <a:lnTo>
                  <a:pt x="56" y="912"/>
                </a:lnTo>
                <a:lnTo>
                  <a:pt x="45" y="929"/>
                </a:lnTo>
                <a:lnTo>
                  <a:pt x="36" y="945"/>
                </a:lnTo>
                <a:lnTo>
                  <a:pt x="30" y="959"/>
                </a:lnTo>
                <a:lnTo>
                  <a:pt x="25" y="971"/>
                </a:lnTo>
                <a:lnTo>
                  <a:pt x="20" y="983"/>
                </a:lnTo>
                <a:lnTo>
                  <a:pt x="18" y="993"/>
                </a:lnTo>
                <a:lnTo>
                  <a:pt x="17" y="1000"/>
                </a:lnTo>
                <a:lnTo>
                  <a:pt x="17" y="1006"/>
                </a:lnTo>
                <a:lnTo>
                  <a:pt x="17" y="1006"/>
                </a:lnTo>
                <a:lnTo>
                  <a:pt x="15" y="1021"/>
                </a:lnTo>
                <a:lnTo>
                  <a:pt x="12" y="1041"/>
                </a:lnTo>
                <a:lnTo>
                  <a:pt x="7" y="1065"/>
                </a:lnTo>
                <a:lnTo>
                  <a:pt x="2" y="1091"/>
                </a:lnTo>
                <a:lnTo>
                  <a:pt x="2" y="1091"/>
                </a:lnTo>
                <a:lnTo>
                  <a:pt x="0" y="1103"/>
                </a:lnTo>
                <a:lnTo>
                  <a:pt x="0" y="1116"/>
                </a:lnTo>
                <a:lnTo>
                  <a:pt x="2" y="1126"/>
                </a:lnTo>
                <a:lnTo>
                  <a:pt x="5" y="1134"/>
                </a:lnTo>
                <a:lnTo>
                  <a:pt x="9" y="1143"/>
                </a:lnTo>
                <a:lnTo>
                  <a:pt x="14" y="1149"/>
                </a:lnTo>
                <a:lnTo>
                  <a:pt x="19" y="1153"/>
                </a:lnTo>
                <a:lnTo>
                  <a:pt x="27" y="1156"/>
                </a:lnTo>
                <a:lnTo>
                  <a:pt x="27" y="1156"/>
                </a:lnTo>
                <a:lnTo>
                  <a:pt x="34" y="1156"/>
                </a:lnTo>
                <a:lnTo>
                  <a:pt x="41" y="1154"/>
                </a:lnTo>
                <a:lnTo>
                  <a:pt x="48" y="1153"/>
                </a:lnTo>
                <a:lnTo>
                  <a:pt x="54" y="1149"/>
                </a:lnTo>
                <a:lnTo>
                  <a:pt x="64" y="1142"/>
                </a:lnTo>
                <a:lnTo>
                  <a:pt x="71" y="1136"/>
                </a:lnTo>
                <a:lnTo>
                  <a:pt x="71" y="1136"/>
                </a:lnTo>
                <a:lnTo>
                  <a:pt x="78" y="1127"/>
                </a:lnTo>
                <a:lnTo>
                  <a:pt x="86" y="1117"/>
                </a:lnTo>
                <a:lnTo>
                  <a:pt x="94" y="1107"/>
                </a:lnTo>
                <a:lnTo>
                  <a:pt x="95" y="1106"/>
                </a:lnTo>
                <a:lnTo>
                  <a:pt x="96" y="1106"/>
                </a:lnTo>
                <a:lnTo>
                  <a:pt x="96" y="1106"/>
                </a:lnTo>
                <a:lnTo>
                  <a:pt x="96" y="1106"/>
                </a:lnTo>
                <a:lnTo>
                  <a:pt x="100" y="1110"/>
                </a:lnTo>
                <a:lnTo>
                  <a:pt x="110" y="1116"/>
                </a:lnTo>
                <a:lnTo>
                  <a:pt x="142" y="1136"/>
                </a:lnTo>
                <a:lnTo>
                  <a:pt x="181" y="1159"/>
                </a:lnTo>
                <a:lnTo>
                  <a:pt x="197" y="1170"/>
                </a:lnTo>
                <a:lnTo>
                  <a:pt x="211" y="1180"/>
                </a:lnTo>
                <a:lnTo>
                  <a:pt x="211" y="1180"/>
                </a:lnTo>
                <a:lnTo>
                  <a:pt x="217" y="1184"/>
                </a:lnTo>
                <a:lnTo>
                  <a:pt x="223" y="1188"/>
                </a:lnTo>
                <a:lnTo>
                  <a:pt x="230" y="1190"/>
                </a:lnTo>
                <a:lnTo>
                  <a:pt x="238" y="1192"/>
                </a:lnTo>
                <a:lnTo>
                  <a:pt x="253" y="1194"/>
                </a:lnTo>
                <a:lnTo>
                  <a:pt x="269" y="1193"/>
                </a:lnTo>
                <a:lnTo>
                  <a:pt x="284" y="1192"/>
                </a:lnTo>
                <a:lnTo>
                  <a:pt x="298" y="1189"/>
                </a:lnTo>
                <a:lnTo>
                  <a:pt x="308" y="1184"/>
                </a:lnTo>
                <a:lnTo>
                  <a:pt x="315" y="1180"/>
                </a:lnTo>
                <a:lnTo>
                  <a:pt x="315" y="1180"/>
                </a:lnTo>
                <a:lnTo>
                  <a:pt x="325" y="1170"/>
                </a:lnTo>
                <a:lnTo>
                  <a:pt x="335" y="1158"/>
                </a:lnTo>
                <a:lnTo>
                  <a:pt x="341" y="1146"/>
                </a:lnTo>
                <a:lnTo>
                  <a:pt x="345" y="1136"/>
                </a:lnTo>
                <a:lnTo>
                  <a:pt x="345" y="1136"/>
                </a:lnTo>
                <a:lnTo>
                  <a:pt x="344" y="1107"/>
                </a:lnTo>
                <a:lnTo>
                  <a:pt x="340" y="1055"/>
                </a:lnTo>
                <a:lnTo>
                  <a:pt x="335" y="981"/>
                </a:lnTo>
                <a:lnTo>
                  <a:pt x="484" y="1031"/>
                </a:lnTo>
                <a:lnTo>
                  <a:pt x="484" y="1031"/>
                </a:lnTo>
                <a:lnTo>
                  <a:pt x="497" y="1049"/>
                </a:lnTo>
                <a:lnTo>
                  <a:pt x="525" y="1090"/>
                </a:lnTo>
                <a:lnTo>
                  <a:pt x="541" y="1114"/>
                </a:lnTo>
                <a:lnTo>
                  <a:pt x="558" y="1139"/>
                </a:lnTo>
                <a:lnTo>
                  <a:pt x="570" y="1162"/>
                </a:lnTo>
                <a:lnTo>
                  <a:pt x="579" y="1180"/>
                </a:lnTo>
                <a:lnTo>
                  <a:pt x="579" y="1180"/>
                </a:lnTo>
                <a:lnTo>
                  <a:pt x="587" y="1202"/>
                </a:lnTo>
                <a:lnTo>
                  <a:pt x="600" y="1229"/>
                </a:lnTo>
                <a:lnTo>
                  <a:pt x="632" y="1294"/>
                </a:lnTo>
                <a:lnTo>
                  <a:pt x="673" y="1374"/>
                </a:lnTo>
                <a:lnTo>
                  <a:pt x="673" y="1374"/>
                </a:lnTo>
                <a:lnTo>
                  <a:pt x="699" y="1438"/>
                </a:lnTo>
                <a:lnTo>
                  <a:pt x="719" y="1483"/>
                </a:lnTo>
                <a:lnTo>
                  <a:pt x="727" y="1500"/>
                </a:lnTo>
                <a:lnTo>
                  <a:pt x="733" y="1509"/>
                </a:lnTo>
                <a:lnTo>
                  <a:pt x="733" y="1509"/>
                </a:lnTo>
                <a:lnTo>
                  <a:pt x="739" y="1512"/>
                </a:lnTo>
                <a:lnTo>
                  <a:pt x="749" y="1516"/>
                </a:lnTo>
                <a:lnTo>
                  <a:pt x="761" y="1519"/>
                </a:lnTo>
                <a:lnTo>
                  <a:pt x="774" y="1520"/>
                </a:lnTo>
                <a:lnTo>
                  <a:pt x="798" y="1522"/>
                </a:lnTo>
                <a:lnTo>
                  <a:pt x="807" y="1524"/>
                </a:lnTo>
                <a:lnTo>
                  <a:pt x="807" y="1524"/>
                </a:lnTo>
                <a:lnTo>
                  <a:pt x="821" y="1524"/>
                </a:lnTo>
                <a:lnTo>
                  <a:pt x="850" y="1524"/>
                </a:lnTo>
                <a:lnTo>
                  <a:pt x="866" y="1522"/>
                </a:lnTo>
                <a:lnTo>
                  <a:pt x="880" y="1521"/>
                </a:lnTo>
                <a:lnTo>
                  <a:pt x="888" y="1517"/>
                </a:lnTo>
                <a:lnTo>
                  <a:pt x="891" y="1516"/>
                </a:lnTo>
                <a:lnTo>
                  <a:pt x="892" y="1514"/>
                </a:lnTo>
                <a:lnTo>
                  <a:pt x="892" y="1514"/>
                </a:lnTo>
                <a:lnTo>
                  <a:pt x="892" y="1509"/>
                </a:lnTo>
                <a:lnTo>
                  <a:pt x="893" y="1505"/>
                </a:lnTo>
                <a:lnTo>
                  <a:pt x="894" y="1496"/>
                </a:lnTo>
                <a:lnTo>
                  <a:pt x="894" y="1493"/>
                </a:lnTo>
                <a:lnTo>
                  <a:pt x="892" y="1489"/>
                </a:lnTo>
                <a:lnTo>
                  <a:pt x="888" y="1484"/>
                </a:lnTo>
                <a:lnTo>
                  <a:pt x="882" y="1479"/>
                </a:lnTo>
                <a:lnTo>
                  <a:pt x="882" y="1479"/>
                </a:lnTo>
                <a:lnTo>
                  <a:pt x="858" y="1461"/>
                </a:lnTo>
                <a:lnTo>
                  <a:pt x="830" y="1435"/>
                </a:lnTo>
                <a:lnTo>
                  <a:pt x="793" y="1404"/>
                </a:lnTo>
                <a:lnTo>
                  <a:pt x="793" y="1404"/>
                </a:lnTo>
                <a:lnTo>
                  <a:pt x="790" y="1399"/>
                </a:lnTo>
                <a:lnTo>
                  <a:pt x="786" y="1394"/>
                </a:lnTo>
                <a:lnTo>
                  <a:pt x="783" y="1384"/>
                </a:lnTo>
                <a:lnTo>
                  <a:pt x="783" y="1384"/>
                </a:lnTo>
                <a:lnTo>
                  <a:pt x="780" y="1379"/>
                </a:lnTo>
                <a:lnTo>
                  <a:pt x="779" y="1377"/>
                </a:lnTo>
                <a:lnTo>
                  <a:pt x="775" y="1372"/>
                </a:lnTo>
                <a:lnTo>
                  <a:pt x="773" y="1369"/>
                </a:lnTo>
                <a:lnTo>
                  <a:pt x="770" y="1366"/>
                </a:lnTo>
                <a:lnTo>
                  <a:pt x="769" y="1359"/>
                </a:lnTo>
                <a:lnTo>
                  <a:pt x="768" y="1350"/>
                </a:lnTo>
                <a:lnTo>
                  <a:pt x="768" y="1350"/>
                </a:lnTo>
                <a:lnTo>
                  <a:pt x="766" y="1335"/>
                </a:lnTo>
                <a:lnTo>
                  <a:pt x="766" y="1330"/>
                </a:lnTo>
                <a:lnTo>
                  <a:pt x="765" y="1323"/>
                </a:lnTo>
                <a:lnTo>
                  <a:pt x="758" y="1305"/>
                </a:lnTo>
                <a:lnTo>
                  <a:pt x="758" y="1305"/>
                </a:lnTo>
                <a:lnTo>
                  <a:pt x="740" y="1257"/>
                </a:lnTo>
                <a:lnTo>
                  <a:pt x="715" y="1188"/>
                </a:lnTo>
                <a:lnTo>
                  <a:pt x="673" y="1071"/>
                </a:lnTo>
                <a:lnTo>
                  <a:pt x="673" y="1071"/>
                </a:lnTo>
                <a:lnTo>
                  <a:pt x="666" y="1054"/>
                </a:lnTo>
                <a:lnTo>
                  <a:pt x="654" y="1030"/>
                </a:lnTo>
                <a:lnTo>
                  <a:pt x="627" y="974"/>
                </a:lnTo>
                <a:lnTo>
                  <a:pt x="589" y="897"/>
                </a:lnTo>
                <a:lnTo>
                  <a:pt x="589" y="897"/>
                </a:lnTo>
                <a:lnTo>
                  <a:pt x="582" y="884"/>
                </a:lnTo>
                <a:lnTo>
                  <a:pt x="572" y="871"/>
                </a:lnTo>
                <a:lnTo>
                  <a:pt x="559" y="852"/>
                </a:lnTo>
                <a:lnTo>
                  <a:pt x="519" y="812"/>
                </a:lnTo>
                <a:lnTo>
                  <a:pt x="415" y="777"/>
                </a:lnTo>
                <a:lnTo>
                  <a:pt x="424" y="763"/>
                </a:lnTo>
                <a:lnTo>
                  <a:pt x="678" y="753"/>
                </a:lnTo>
                <a:lnTo>
                  <a:pt x="678" y="753"/>
                </a:lnTo>
                <a:lnTo>
                  <a:pt x="697" y="758"/>
                </a:lnTo>
                <a:lnTo>
                  <a:pt x="723" y="763"/>
                </a:lnTo>
                <a:lnTo>
                  <a:pt x="723" y="763"/>
                </a:lnTo>
                <a:lnTo>
                  <a:pt x="732" y="764"/>
                </a:lnTo>
                <a:lnTo>
                  <a:pt x="739" y="763"/>
                </a:lnTo>
                <a:lnTo>
                  <a:pt x="747" y="761"/>
                </a:lnTo>
                <a:lnTo>
                  <a:pt x="753" y="758"/>
                </a:lnTo>
                <a:lnTo>
                  <a:pt x="753" y="758"/>
                </a:lnTo>
                <a:lnTo>
                  <a:pt x="759" y="751"/>
                </a:lnTo>
                <a:lnTo>
                  <a:pt x="763" y="745"/>
                </a:lnTo>
                <a:lnTo>
                  <a:pt x="768" y="733"/>
                </a:lnTo>
                <a:lnTo>
                  <a:pt x="768" y="733"/>
                </a:lnTo>
                <a:lnTo>
                  <a:pt x="770" y="710"/>
                </a:lnTo>
                <a:lnTo>
                  <a:pt x="773" y="693"/>
                </a:lnTo>
                <a:lnTo>
                  <a:pt x="753" y="683"/>
                </a:lnTo>
                <a:lnTo>
                  <a:pt x="753" y="683"/>
                </a:lnTo>
                <a:lnTo>
                  <a:pt x="754" y="680"/>
                </a:lnTo>
                <a:lnTo>
                  <a:pt x="755" y="676"/>
                </a:lnTo>
                <a:lnTo>
                  <a:pt x="755" y="672"/>
                </a:lnTo>
                <a:lnTo>
                  <a:pt x="754" y="669"/>
                </a:lnTo>
                <a:lnTo>
                  <a:pt x="749" y="668"/>
                </a:lnTo>
                <a:lnTo>
                  <a:pt x="743" y="668"/>
                </a:lnTo>
                <a:lnTo>
                  <a:pt x="743" y="668"/>
                </a:lnTo>
                <a:lnTo>
                  <a:pt x="730" y="671"/>
                </a:lnTo>
                <a:lnTo>
                  <a:pt x="722" y="673"/>
                </a:lnTo>
                <a:lnTo>
                  <a:pt x="713" y="678"/>
                </a:lnTo>
                <a:lnTo>
                  <a:pt x="703" y="683"/>
                </a:lnTo>
                <a:lnTo>
                  <a:pt x="703" y="683"/>
                </a:lnTo>
                <a:lnTo>
                  <a:pt x="691" y="687"/>
                </a:lnTo>
                <a:lnTo>
                  <a:pt x="677" y="689"/>
                </a:lnTo>
                <a:lnTo>
                  <a:pt x="658" y="693"/>
                </a:lnTo>
                <a:lnTo>
                  <a:pt x="658" y="693"/>
                </a:lnTo>
                <a:lnTo>
                  <a:pt x="630" y="692"/>
                </a:lnTo>
                <a:lnTo>
                  <a:pt x="571" y="688"/>
                </a:lnTo>
                <a:lnTo>
                  <a:pt x="489" y="683"/>
                </a:lnTo>
                <a:lnTo>
                  <a:pt x="444" y="673"/>
                </a:lnTo>
                <a:lnTo>
                  <a:pt x="454" y="598"/>
                </a:lnTo>
                <a:lnTo>
                  <a:pt x="499" y="544"/>
                </a:lnTo>
                <a:lnTo>
                  <a:pt x="534" y="434"/>
                </a:lnTo>
                <a:lnTo>
                  <a:pt x="608" y="414"/>
                </a:lnTo>
                <a:lnTo>
                  <a:pt x="748" y="414"/>
                </a:lnTo>
                <a:lnTo>
                  <a:pt x="798" y="394"/>
                </a:lnTo>
                <a:lnTo>
                  <a:pt x="837" y="380"/>
                </a:lnTo>
                <a:lnTo>
                  <a:pt x="892" y="380"/>
                </a:lnTo>
                <a:lnTo>
                  <a:pt x="892" y="380"/>
                </a:lnTo>
                <a:lnTo>
                  <a:pt x="901" y="396"/>
                </a:lnTo>
                <a:lnTo>
                  <a:pt x="907" y="408"/>
                </a:lnTo>
                <a:lnTo>
                  <a:pt x="912" y="419"/>
                </a:lnTo>
                <a:lnTo>
                  <a:pt x="912" y="419"/>
                </a:lnTo>
                <a:lnTo>
                  <a:pt x="957" y="579"/>
                </a:lnTo>
                <a:lnTo>
                  <a:pt x="957" y="579"/>
                </a:lnTo>
                <a:lnTo>
                  <a:pt x="972" y="610"/>
                </a:lnTo>
                <a:lnTo>
                  <a:pt x="983" y="633"/>
                </a:lnTo>
                <a:lnTo>
                  <a:pt x="991" y="648"/>
                </a:lnTo>
                <a:lnTo>
                  <a:pt x="991" y="648"/>
                </a:lnTo>
                <a:lnTo>
                  <a:pt x="1009" y="677"/>
                </a:lnTo>
                <a:lnTo>
                  <a:pt x="1021" y="698"/>
                </a:lnTo>
                <a:lnTo>
                  <a:pt x="1021" y="698"/>
                </a:lnTo>
                <a:lnTo>
                  <a:pt x="1025" y="730"/>
                </a:lnTo>
                <a:lnTo>
                  <a:pt x="1035" y="801"/>
                </a:lnTo>
                <a:lnTo>
                  <a:pt x="1041" y="841"/>
                </a:lnTo>
                <a:lnTo>
                  <a:pt x="1046" y="874"/>
                </a:lnTo>
                <a:lnTo>
                  <a:pt x="1052" y="901"/>
                </a:lnTo>
                <a:lnTo>
                  <a:pt x="1054" y="908"/>
                </a:lnTo>
                <a:lnTo>
                  <a:pt x="1056" y="912"/>
                </a:lnTo>
                <a:lnTo>
                  <a:pt x="1056" y="912"/>
                </a:lnTo>
                <a:lnTo>
                  <a:pt x="1065" y="920"/>
                </a:lnTo>
                <a:lnTo>
                  <a:pt x="1075" y="933"/>
                </a:lnTo>
                <a:lnTo>
                  <a:pt x="1086" y="947"/>
                </a:lnTo>
                <a:lnTo>
                  <a:pt x="1086" y="947"/>
                </a:lnTo>
                <a:lnTo>
                  <a:pt x="1121" y="1046"/>
                </a:lnTo>
                <a:lnTo>
                  <a:pt x="1144" y="1116"/>
                </a:lnTo>
                <a:lnTo>
                  <a:pt x="1156" y="1151"/>
                </a:lnTo>
                <a:lnTo>
                  <a:pt x="1156" y="1151"/>
                </a:lnTo>
                <a:lnTo>
                  <a:pt x="1157" y="1156"/>
                </a:lnTo>
                <a:lnTo>
                  <a:pt x="1161" y="1164"/>
                </a:lnTo>
                <a:lnTo>
                  <a:pt x="1173" y="1194"/>
                </a:lnTo>
                <a:lnTo>
                  <a:pt x="1192" y="1238"/>
                </a:lnTo>
                <a:lnTo>
                  <a:pt x="1215" y="1295"/>
                </a:lnTo>
                <a:lnTo>
                  <a:pt x="1215" y="1295"/>
                </a:lnTo>
                <a:lnTo>
                  <a:pt x="1229" y="1326"/>
                </a:lnTo>
                <a:lnTo>
                  <a:pt x="1243" y="1356"/>
                </a:lnTo>
                <a:lnTo>
                  <a:pt x="1271" y="1412"/>
                </a:lnTo>
                <a:lnTo>
                  <a:pt x="1294" y="1453"/>
                </a:lnTo>
                <a:lnTo>
                  <a:pt x="1301" y="1466"/>
                </a:lnTo>
                <a:lnTo>
                  <a:pt x="1305" y="1474"/>
                </a:lnTo>
                <a:lnTo>
                  <a:pt x="1305" y="1474"/>
                </a:lnTo>
                <a:lnTo>
                  <a:pt x="1312" y="1490"/>
                </a:lnTo>
                <a:lnTo>
                  <a:pt x="1327" y="1516"/>
                </a:lnTo>
                <a:lnTo>
                  <a:pt x="1340" y="1542"/>
                </a:lnTo>
                <a:lnTo>
                  <a:pt x="1343" y="1552"/>
                </a:lnTo>
                <a:lnTo>
                  <a:pt x="1345" y="1558"/>
                </a:lnTo>
                <a:lnTo>
                  <a:pt x="1345" y="1558"/>
                </a:lnTo>
                <a:lnTo>
                  <a:pt x="1343" y="1565"/>
                </a:lnTo>
                <a:lnTo>
                  <a:pt x="1340" y="1572"/>
                </a:lnTo>
                <a:lnTo>
                  <a:pt x="1333" y="1592"/>
                </a:lnTo>
                <a:lnTo>
                  <a:pt x="1331" y="1603"/>
                </a:lnTo>
                <a:lnTo>
                  <a:pt x="1331" y="1613"/>
                </a:lnTo>
                <a:lnTo>
                  <a:pt x="1332" y="1618"/>
                </a:lnTo>
                <a:lnTo>
                  <a:pt x="1333" y="1622"/>
                </a:lnTo>
                <a:lnTo>
                  <a:pt x="1336" y="1626"/>
                </a:lnTo>
                <a:lnTo>
                  <a:pt x="1340" y="1628"/>
                </a:lnTo>
                <a:lnTo>
                  <a:pt x="1340" y="1628"/>
                </a:lnTo>
                <a:lnTo>
                  <a:pt x="1348" y="1632"/>
                </a:lnTo>
                <a:lnTo>
                  <a:pt x="1360" y="1634"/>
                </a:lnTo>
                <a:lnTo>
                  <a:pt x="1373" y="1636"/>
                </a:lnTo>
                <a:lnTo>
                  <a:pt x="1386" y="1636"/>
                </a:lnTo>
                <a:lnTo>
                  <a:pt x="1398" y="1633"/>
                </a:lnTo>
                <a:lnTo>
                  <a:pt x="1411" y="1629"/>
                </a:lnTo>
                <a:lnTo>
                  <a:pt x="1420" y="1624"/>
                </a:lnTo>
                <a:lnTo>
                  <a:pt x="1429" y="1618"/>
                </a:lnTo>
                <a:lnTo>
                  <a:pt x="1429" y="1618"/>
                </a:lnTo>
                <a:lnTo>
                  <a:pt x="1435" y="1611"/>
                </a:lnTo>
                <a:lnTo>
                  <a:pt x="1439" y="1603"/>
                </a:lnTo>
                <a:lnTo>
                  <a:pt x="1443" y="1594"/>
                </a:lnTo>
                <a:lnTo>
                  <a:pt x="1445" y="1586"/>
                </a:lnTo>
                <a:lnTo>
                  <a:pt x="1445" y="1577"/>
                </a:lnTo>
                <a:lnTo>
                  <a:pt x="1445" y="1568"/>
                </a:lnTo>
                <a:lnTo>
                  <a:pt x="1444" y="1553"/>
                </a:lnTo>
                <a:lnTo>
                  <a:pt x="1444" y="1553"/>
                </a:lnTo>
                <a:lnTo>
                  <a:pt x="1439" y="1530"/>
                </a:lnTo>
                <a:lnTo>
                  <a:pt x="1438" y="1521"/>
                </a:lnTo>
                <a:lnTo>
                  <a:pt x="1434" y="1514"/>
                </a:lnTo>
                <a:lnTo>
                  <a:pt x="1434" y="1514"/>
                </a:lnTo>
                <a:lnTo>
                  <a:pt x="1432" y="1511"/>
                </a:lnTo>
                <a:lnTo>
                  <a:pt x="1428" y="1509"/>
                </a:lnTo>
                <a:lnTo>
                  <a:pt x="1419" y="1504"/>
                </a:lnTo>
                <a:lnTo>
                  <a:pt x="1409" y="1497"/>
                </a:lnTo>
                <a:lnTo>
                  <a:pt x="1404" y="1494"/>
                </a:lnTo>
                <a:lnTo>
                  <a:pt x="1399" y="1489"/>
                </a:lnTo>
                <a:lnTo>
                  <a:pt x="1399" y="1489"/>
                </a:lnTo>
                <a:lnTo>
                  <a:pt x="1394" y="1480"/>
                </a:lnTo>
                <a:lnTo>
                  <a:pt x="1387" y="1465"/>
                </a:lnTo>
                <a:lnTo>
                  <a:pt x="1373" y="1428"/>
                </a:lnTo>
                <a:lnTo>
                  <a:pt x="1360" y="1391"/>
                </a:lnTo>
                <a:lnTo>
                  <a:pt x="1356" y="1377"/>
                </a:lnTo>
                <a:lnTo>
                  <a:pt x="1355" y="1369"/>
                </a:lnTo>
                <a:lnTo>
                  <a:pt x="1355" y="1369"/>
                </a:lnTo>
                <a:lnTo>
                  <a:pt x="1352" y="1357"/>
                </a:lnTo>
                <a:lnTo>
                  <a:pt x="1346" y="1333"/>
                </a:lnTo>
                <a:lnTo>
                  <a:pt x="1327" y="1266"/>
                </a:lnTo>
                <a:lnTo>
                  <a:pt x="1300" y="1170"/>
                </a:lnTo>
                <a:lnTo>
                  <a:pt x="1290" y="986"/>
                </a:lnTo>
                <a:lnTo>
                  <a:pt x="1290" y="986"/>
                </a:lnTo>
                <a:lnTo>
                  <a:pt x="1299" y="1006"/>
                </a:lnTo>
                <a:lnTo>
                  <a:pt x="1317" y="1051"/>
                </a:lnTo>
                <a:lnTo>
                  <a:pt x="1330" y="1077"/>
                </a:lnTo>
                <a:lnTo>
                  <a:pt x="1341" y="1101"/>
                </a:lnTo>
                <a:lnTo>
                  <a:pt x="1351" y="1119"/>
                </a:lnTo>
                <a:lnTo>
                  <a:pt x="1356" y="1126"/>
                </a:lnTo>
                <a:lnTo>
                  <a:pt x="1360" y="1131"/>
                </a:lnTo>
                <a:lnTo>
                  <a:pt x="1360" y="1131"/>
                </a:lnTo>
                <a:lnTo>
                  <a:pt x="1367" y="1137"/>
                </a:lnTo>
                <a:lnTo>
                  <a:pt x="1373" y="1142"/>
                </a:lnTo>
                <a:lnTo>
                  <a:pt x="1387" y="1151"/>
                </a:lnTo>
                <a:lnTo>
                  <a:pt x="1396" y="1154"/>
                </a:lnTo>
                <a:lnTo>
                  <a:pt x="1399" y="1156"/>
                </a:lnTo>
                <a:lnTo>
                  <a:pt x="1399" y="1156"/>
                </a:lnTo>
                <a:lnTo>
                  <a:pt x="1403" y="1160"/>
                </a:lnTo>
                <a:lnTo>
                  <a:pt x="1412" y="1170"/>
                </a:lnTo>
                <a:lnTo>
                  <a:pt x="1418" y="1177"/>
                </a:lnTo>
                <a:lnTo>
                  <a:pt x="1424" y="1182"/>
                </a:lnTo>
                <a:lnTo>
                  <a:pt x="1432" y="1184"/>
                </a:lnTo>
                <a:lnTo>
                  <a:pt x="1439" y="1185"/>
                </a:lnTo>
                <a:lnTo>
                  <a:pt x="1439" y="1185"/>
                </a:lnTo>
                <a:lnTo>
                  <a:pt x="1454" y="1184"/>
                </a:lnTo>
                <a:lnTo>
                  <a:pt x="1460" y="1182"/>
                </a:lnTo>
                <a:lnTo>
                  <a:pt x="1468" y="1179"/>
                </a:lnTo>
                <a:lnTo>
                  <a:pt x="1473" y="1177"/>
                </a:lnTo>
                <a:lnTo>
                  <a:pt x="1478" y="1172"/>
                </a:lnTo>
                <a:lnTo>
                  <a:pt x="1481" y="1164"/>
                </a:lnTo>
                <a:lnTo>
                  <a:pt x="1484" y="1156"/>
                </a:lnTo>
                <a:lnTo>
                  <a:pt x="1484" y="1156"/>
                </a:lnTo>
                <a:lnTo>
                  <a:pt x="1485" y="1146"/>
                </a:lnTo>
                <a:lnTo>
                  <a:pt x="1485" y="1134"/>
                </a:lnTo>
                <a:lnTo>
                  <a:pt x="1485" y="1114"/>
                </a:lnTo>
                <a:lnTo>
                  <a:pt x="1481" y="1095"/>
                </a:lnTo>
                <a:lnTo>
                  <a:pt x="1479" y="1081"/>
                </a:lnTo>
                <a:lnTo>
                  <a:pt x="1479" y="1081"/>
                </a:lnTo>
                <a:lnTo>
                  <a:pt x="1478" y="1077"/>
                </a:lnTo>
                <a:lnTo>
                  <a:pt x="1476" y="1075"/>
                </a:lnTo>
                <a:lnTo>
                  <a:pt x="1473" y="1073"/>
                </a:lnTo>
                <a:lnTo>
                  <a:pt x="1471" y="1071"/>
                </a:lnTo>
                <a:lnTo>
                  <a:pt x="1470" y="1067"/>
                </a:lnTo>
                <a:lnTo>
                  <a:pt x="1469" y="1046"/>
                </a:lnTo>
                <a:lnTo>
                  <a:pt x="1469" y="1046"/>
                </a:lnTo>
                <a:lnTo>
                  <a:pt x="1469" y="1009"/>
                </a:lnTo>
                <a:lnTo>
                  <a:pt x="1469" y="1001"/>
                </a:lnTo>
                <a:lnTo>
                  <a:pt x="1464" y="986"/>
                </a:lnTo>
                <a:lnTo>
                  <a:pt x="1464" y="942"/>
                </a:lnTo>
                <a:lnTo>
                  <a:pt x="1464" y="942"/>
                </a:lnTo>
                <a:lnTo>
                  <a:pt x="1468" y="937"/>
                </a:lnTo>
                <a:lnTo>
                  <a:pt x="1470" y="930"/>
                </a:lnTo>
                <a:lnTo>
                  <a:pt x="1474" y="922"/>
                </a:lnTo>
                <a:lnTo>
                  <a:pt x="1474" y="922"/>
                </a:lnTo>
                <a:lnTo>
                  <a:pt x="1474" y="918"/>
                </a:lnTo>
                <a:lnTo>
                  <a:pt x="1474" y="912"/>
                </a:lnTo>
                <a:lnTo>
                  <a:pt x="1471" y="893"/>
                </a:lnTo>
                <a:lnTo>
                  <a:pt x="1460" y="842"/>
                </a:lnTo>
                <a:lnTo>
                  <a:pt x="1448" y="791"/>
                </a:lnTo>
                <a:lnTo>
                  <a:pt x="1439" y="763"/>
                </a:lnTo>
                <a:lnTo>
                  <a:pt x="1424" y="723"/>
                </a:lnTo>
                <a:lnTo>
                  <a:pt x="1429" y="693"/>
                </a:lnTo>
                <a:lnTo>
                  <a:pt x="1429" y="693"/>
                </a:lnTo>
                <a:lnTo>
                  <a:pt x="1427" y="685"/>
                </a:lnTo>
                <a:lnTo>
                  <a:pt x="1423" y="680"/>
                </a:lnTo>
                <a:lnTo>
                  <a:pt x="1419" y="678"/>
                </a:lnTo>
                <a:lnTo>
                  <a:pt x="1419" y="678"/>
                </a:lnTo>
                <a:lnTo>
                  <a:pt x="1414" y="676"/>
                </a:lnTo>
                <a:lnTo>
                  <a:pt x="1406" y="672"/>
                </a:lnTo>
                <a:lnTo>
                  <a:pt x="1401" y="668"/>
                </a:lnTo>
                <a:lnTo>
                  <a:pt x="1397" y="664"/>
                </a:lnTo>
                <a:lnTo>
                  <a:pt x="1393" y="659"/>
                </a:lnTo>
                <a:lnTo>
                  <a:pt x="1389" y="653"/>
                </a:lnTo>
                <a:lnTo>
                  <a:pt x="1389" y="653"/>
                </a:lnTo>
                <a:lnTo>
                  <a:pt x="1360" y="583"/>
                </a:lnTo>
                <a:lnTo>
                  <a:pt x="1360" y="564"/>
                </a:lnTo>
                <a:lnTo>
                  <a:pt x="1360" y="564"/>
                </a:lnTo>
                <a:lnTo>
                  <a:pt x="1365" y="562"/>
                </a:lnTo>
                <a:lnTo>
                  <a:pt x="1376" y="557"/>
                </a:lnTo>
                <a:lnTo>
                  <a:pt x="1382" y="554"/>
                </a:lnTo>
                <a:lnTo>
                  <a:pt x="1387" y="549"/>
                </a:lnTo>
                <a:lnTo>
                  <a:pt x="1392" y="541"/>
                </a:lnTo>
                <a:lnTo>
                  <a:pt x="1394" y="534"/>
                </a:lnTo>
                <a:lnTo>
                  <a:pt x="1394" y="534"/>
                </a:lnTo>
                <a:lnTo>
                  <a:pt x="1394" y="524"/>
                </a:lnTo>
                <a:lnTo>
                  <a:pt x="1392" y="513"/>
                </a:lnTo>
                <a:lnTo>
                  <a:pt x="1387" y="501"/>
                </a:lnTo>
                <a:lnTo>
                  <a:pt x="1381" y="489"/>
                </a:lnTo>
                <a:lnTo>
                  <a:pt x="1367" y="467"/>
                </a:lnTo>
                <a:lnTo>
                  <a:pt x="1355" y="449"/>
                </a:lnTo>
                <a:lnTo>
                  <a:pt x="1355" y="449"/>
                </a:lnTo>
                <a:lnTo>
                  <a:pt x="1345" y="438"/>
                </a:lnTo>
                <a:lnTo>
                  <a:pt x="1335" y="428"/>
                </a:lnTo>
                <a:lnTo>
                  <a:pt x="1325" y="419"/>
                </a:lnTo>
                <a:lnTo>
                  <a:pt x="1350" y="385"/>
                </a:lnTo>
                <a:lnTo>
                  <a:pt x="1350" y="385"/>
                </a:lnTo>
                <a:lnTo>
                  <a:pt x="1333" y="368"/>
                </a:lnTo>
                <a:lnTo>
                  <a:pt x="1320" y="356"/>
                </a:lnTo>
                <a:lnTo>
                  <a:pt x="1310" y="345"/>
                </a:lnTo>
                <a:lnTo>
                  <a:pt x="1310" y="345"/>
                </a:lnTo>
                <a:lnTo>
                  <a:pt x="1273" y="300"/>
                </a:lnTo>
                <a:lnTo>
                  <a:pt x="1235" y="255"/>
                </a:lnTo>
                <a:lnTo>
                  <a:pt x="1235" y="255"/>
                </a:lnTo>
                <a:lnTo>
                  <a:pt x="1223" y="242"/>
                </a:lnTo>
                <a:lnTo>
                  <a:pt x="1218" y="237"/>
                </a:lnTo>
                <a:lnTo>
                  <a:pt x="1210" y="230"/>
                </a:lnTo>
                <a:lnTo>
                  <a:pt x="1210" y="230"/>
                </a:lnTo>
                <a:lnTo>
                  <a:pt x="1204" y="227"/>
                </a:lnTo>
                <a:lnTo>
                  <a:pt x="1197" y="223"/>
                </a:lnTo>
                <a:lnTo>
                  <a:pt x="1177" y="214"/>
                </a:lnTo>
                <a:lnTo>
                  <a:pt x="1151" y="205"/>
                </a:lnTo>
                <a:lnTo>
                  <a:pt x="1116" y="200"/>
                </a:lnTo>
                <a:lnTo>
                  <a:pt x="1116" y="200"/>
                </a:lnTo>
                <a:lnTo>
                  <a:pt x="1118" y="183"/>
                </a:lnTo>
                <a:lnTo>
                  <a:pt x="1118" y="171"/>
                </a:lnTo>
                <a:lnTo>
                  <a:pt x="1118" y="167"/>
                </a:lnTo>
                <a:lnTo>
                  <a:pt x="1117" y="166"/>
                </a:lnTo>
                <a:lnTo>
                  <a:pt x="1116" y="166"/>
                </a:lnTo>
                <a:lnTo>
                  <a:pt x="1116" y="166"/>
                </a:lnTo>
                <a:lnTo>
                  <a:pt x="1107" y="167"/>
                </a:lnTo>
                <a:lnTo>
                  <a:pt x="1096" y="166"/>
                </a:lnTo>
                <a:lnTo>
                  <a:pt x="1081" y="166"/>
                </a:lnTo>
                <a:lnTo>
                  <a:pt x="1081" y="166"/>
                </a:lnTo>
                <a:lnTo>
                  <a:pt x="1081" y="159"/>
                </a:lnTo>
                <a:lnTo>
                  <a:pt x="1080" y="143"/>
                </a:lnTo>
                <a:lnTo>
                  <a:pt x="1077" y="125"/>
                </a:lnTo>
                <a:lnTo>
                  <a:pt x="1075" y="115"/>
                </a:lnTo>
                <a:lnTo>
                  <a:pt x="1071" y="106"/>
                </a:lnTo>
                <a:lnTo>
                  <a:pt x="1071" y="106"/>
                </a:lnTo>
                <a:lnTo>
                  <a:pt x="1064" y="91"/>
                </a:lnTo>
                <a:lnTo>
                  <a:pt x="1057" y="80"/>
                </a:lnTo>
                <a:lnTo>
                  <a:pt x="1052" y="71"/>
                </a:lnTo>
                <a:lnTo>
                  <a:pt x="1051" y="66"/>
                </a:lnTo>
                <a:lnTo>
                  <a:pt x="1051" y="66"/>
                </a:lnTo>
                <a:lnTo>
                  <a:pt x="1047" y="55"/>
                </a:lnTo>
                <a:lnTo>
                  <a:pt x="1044" y="44"/>
                </a:lnTo>
                <a:lnTo>
                  <a:pt x="1037" y="34"/>
                </a:lnTo>
                <a:lnTo>
                  <a:pt x="1031" y="23"/>
                </a:lnTo>
                <a:lnTo>
                  <a:pt x="1023" y="13"/>
                </a:lnTo>
                <a:lnTo>
                  <a:pt x="1018" y="8"/>
                </a:lnTo>
                <a:lnTo>
                  <a:pt x="1013" y="5"/>
                </a:lnTo>
                <a:lnTo>
                  <a:pt x="1008" y="3"/>
                </a:lnTo>
                <a:lnTo>
                  <a:pt x="1001" y="2"/>
                </a:lnTo>
                <a:lnTo>
                  <a:pt x="1001" y="2"/>
                </a:lnTo>
                <a:lnTo>
                  <a:pt x="979" y="0"/>
                </a:lnTo>
                <a:lnTo>
                  <a:pt x="963" y="0"/>
                </a:lnTo>
                <a:lnTo>
                  <a:pt x="947" y="2"/>
                </a:lnTo>
                <a:lnTo>
                  <a:pt x="932" y="2"/>
                </a:lnTo>
                <a:lnTo>
                  <a:pt x="917" y="2"/>
                </a:lnTo>
                <a:lnTo>
                  <a:pt x="877" y="2"/>
                </a:lnTo>
                <a:lnTo>
                  <a:pt x="862" y="21"/>
                </a:lnTo>
                <a:lnTo>
                  <a:pt x="857" y="31"/>
                </a:lnTo>
                <a:lnTo>
                  <a:pt x="857" y="31"/>
                </a:lnTo>
                <a:lnTo>
                  <a:pt x="856" y="29"/>
                </a:lnTo>
                <a:lnTo>
                  <a:pt x="852" y="25"/>
                </a:lnTo>
                <a:lnTo>
                  <a:pt x="851" y="24"/>
                </a:lnTo>
                <a:lnTo>
                  <a:pt x="848" y="24"/>
                </a:lnTo>
                <a:lnTo>
                  <a:pt x="847" y="26"/>
                </a:lnTo>
                <a:lnTo>
                  <a:pt x="847" y="31"/>
                </a:lnTo>
                <a:lnTo>
                  <a:pt x="847" y="61"/>
                </a:lnTo>
                <a:lnTo>
                  <a:pt x="832" y="51"/>
                </a:lnTo>
                <a:lnTo>
                  <a:pt x="832" y="71"/>
                </a:lnTo>
                <a:lnTo>
                  <a:pt x="837" y="111"/>
                </a:lnTo>
                <a:lnTo>
                  <a:pt x="837" y="111"/>
                </a:lnTo>
                <a:lnTo>
                  <a:pt x="837" y="116"/>
                </a:lnTo>
                <a:lnTo>
                  <a:pt x="839" y="123"/>
                </a:lnTo>
                <a:lnTo>
                  <a:pt x="842" y="136"/>
                </a:lnTo>
                <a:lnTo>
                  <a:pt x="842" y="136"/>
                </a:lnTo>
                <a:lnTo>
                  <a:pt x="848" y="159"/>
                </a:lnTo>
                <a:lnTo>
                  <a:pt x="852" y="168"/>
                </a:lnTo>
                <a:lnTo>
                  <a:pt x="857" y="176"/>
                </a:lnTo>
                <a:lnTo>
                  <a:pt x="857" y="176"/>
                </a:lnTo>
                <a:lnTo>
                  <a:pt x="863" y="182"/>
                </a:lnTo>
                <a:lnTo>
                  <a:pt x="871" y="187"/>
                </a:lnTo>
                <a:lnTo>
                  <a:pt x="875" y="191"/>
                </a:lnTo>
                <a:lnTo>
                  <a:pt x="877" y="193"/>
                </a:lnTo>
                <a:lnTo>
                  <a:pt x="877" y="196"/>
                </a:lnTo>
                <a:lnTo>
                  <a:pt x="877" y="196"/>
                </a:lnTo>
                <a:lnTo>
                  <a:pt x="877" y="208"/>
                </a:lnTo>
                <a:lnTo>
                  <a:pt x="878" y="215"/>
                </a:lnTo>
                <a:lnTo>
                  <a:pt x="877" y="220"/>
                </a:lnTo>
                <a:lnTo>
                  <a:pt x="877" y="220"/>
                </a:lnTo>
                <a:lnTo>
                  <a:pt x="875" y="227"/>
                </a:lnTo>
                <a:lnTo>
                  <a:pt x="872" y="230"/>
                </a:lnTo>
                <a:lnTo>
                  <a:pt x="872" y="230"/>
                </a:lnTo>
                <a:lnTo>
                  <a:pt x="867" y="228"/>
                </a:lnTo>
                <a:lnTo>
                  <a:pt x="862" y="225"/>
                </a:lnTo>
                <a:lnTo>
                  <a:pt x="857" y="225"/>
                </a:lnTo>
                <a:lnTo>
                  <a:pt x="857" y="225"/>
                </a:lnTo>
                <a:lnTo>
                  <a:pt x="856" y="225"/>
                </a:lnTo>
                <a:lnTo>
                  <a:pt x="855" y="224"/>
                </a:lnTo>
                <a:lnTo>
                  <a:pt x="855" y="222"/>
                </a:lnTo>
                <a:lnTo>
                  <a:pt x="855" y="220"/>
                </a:lnTo>
                <a:lnTo>
                  <a:pt x="853" y="220"/>
                </a:lnTo>
                <a:lnTo>
                  <a:pt x="847" y="225"/>
                </a:lnTo>
                <a:lnTo>
                  <a:pt x="847" y="225"/>
                </a:lnTo>
                <a:lnTo>
                  <a:pt x="836" y="238"/>
                </a:lnTo>
                <a:lnTo>
                  <a:pt x="834" y="242"/>
                </a:lnTo>
                <a:lnTo>
                  <a:pt x="832" y="245"/>
                </a:lnTo>
                <a:lnTo>
                  <a:pt x="832" y="245"/>
                </a:lnTo>
                <a:lnTo>
                  <a:pt x="831" y="251"/>
                </a:lnTo>
                <a:lnTo>
                  <a:pt x="827" y="259"/>
                </a:lnTo>
                <a:lnTo>
                  <a:pt x="822" y="270"/>
                </a:lnTo>
                <a:lnTo>
                  <a:pt x="748" y="290"/>
                </a:lnTo>
                <a:lnTo>
                  <a:pt x="748" y="290"/>
                </a:lnTo>
                <a:lnTo>
                  <a:pt x="747" y="288"/>
                </a:lnTo>
                <a:lnTo>
                  <a:pt x="743" y="285"/>
                </a:lnTo>
                <a:lnTo>
                  <a:pt x="739" y="283"/>
                </a:lnTo>
                <a:lnTo>
                  <a:pt x="733" y="280"/>
                </a:lnTo>
                <a:lnTo>
                  <a:pt x="724" y="278"/>
                </a:lnTo>
                <a:lnTo>
                  <a:pt x="713" y="276"/>
                </a:lnTo>
                <a:lnTo>
                  <a:pt x="698" y="275"/>
                </a:lnTo>
                <a:lnTo>
                  <a:pt x="608" y="275"/>
                </a:lnTo>
                <a:lnTo>
                  <a:pt x="584" y="275"/>
                </a:lnTo>
                <a:lnTo>
                  <a:pt x="514" y="265"/>
                </a:lnTo>
                <a:lnTo>
                  <a:pt x="469" y="270"/>
                </a:lnTo>
                <a:lnTo>
                  <a:pt x="469" y="270"/>
                </a:lnTo>
                <a:lnTo>
                  <a:pt x="474" y="255"/>
                </a:lnTo>
                <a:lnTo>
                  <a:pt x="477" y="242"/>
                </a:lnTo>
                <a:lnTo>
                  <a:pt x="479" y="225"/>
                </a:lnTo>
                <a:lnTo>
                  <a:pt x="479" y="225"/>
                </a:lnTo>
                <a:lnTo>
                  <a:pt x="479" y="210"/>
                </a:lnTo>
                <a:lnTo>
                  <a:pt x="479" y="198"/>
                </a:lnTo>
                <a:lnTo>
                  <a:pt x="477" y="188"/>
                </a:lnTo>
                <a:lnTo>
                  <a:pt x="474" y="181"/>
                </a:lnTo>
                <a:lnTo>
                  <a:pt x="474" y="181"/>
                </a:lnTo>
                <a:lnTo>
                  <a:pt x="459" y="146"/>
                </a:lnTo>
                <a:lnTo>
                  <a:pt x="454" y="131"/>
                </a:lnTo>
                <a:lnTo>
                  <a:pt x="454" y="131"/>
                </a:lnTo>
                <a:lnTo>
                  <a:pt x="456" y="130"/>
                </a:lnTo>
                <a:lnTo>
                  <a:pt x="459" y="126"/>
                </a:lnTo>
                <a:lnTo>
                  <a:pt x="462" y="123"/>
                </a:lnTo>
                <a:lnTo>
                  <a:pt x="463" y="121"/>
                </a:lnTo>
                <a:lnTo>
                  <a:pt x="464" y="116"/>
                </a:lnTo>
                <a:lnTo>
                  <a:pt x="464" y="111"/>
                </a:lnTo>
                <a:lnTo>
                  <a:pt x="464" y="111"/>
                </a:lnTo>
                <a:lnTo>
                  <a:pt x="464" y="102"/>
                </a:lnTo>
                <a:lnTo>
                  <a:pt x="464" y="96"/>
                </a:lnTo>
                <a:lnTo>
                  <a:pt x="463" y="90"/>
                </a:lnTo>
                <a:lnTo>
                  <a:pt x="459" y="81"/>
                </a:lnTo>
                <a:lnTo>
                  <a:pt x="459" y="81"/>
                </a:lnTo>
                <a:lnTo>
                  <a:pt x="439" y="51"/>
                </a:lnTo>
                <a:lnTo>
                  <a:pt x="439" y="51"/>
                </a:lnTo>
                <a:lnTo>
                  <a:pt x="434" y="55"/>
                </a:lnTo>
                <a:lnTo>
                  <a:pt x="429" y="57"/>
                </a:lnTo>
                <a:lnTo>
                  <a:pt x="427" y="57"/>
                </a:lnTo>
                <a:lnTo>
                  <a:pt x="424" y="56"/>
                </a:lnTo>
                <a:lnTo>
                  <a:pt x="424" y="56"/>
                </a:lnTo>
                <a:lnTo>
                  <a:pt x="406" y="41"/>
                </a:lnTo>
                <a:lnTo>
                  <a:pt x="385" y="26"/>
                </a:lnTo>
                <a:lnTo>
                  <a:pt x="385" y="26"/>
                </a:lnTo>
                <a:lnTo>
                  <a:pt x="376" y="23"/>
                </a:lnTo>
                <a:lnTo>
                  <a:pt x="364" y="19"/>
                </a:lnTo>
                <a:lnTo>
                  <a:pt x="350" y="16"/>
                </a:lnTo>
                <a:lnTo>
                  <a:pt x="350" y="16"/>
                </a:lnTo>
                <a:lnTo>
                  <a:pt x="344" y="20"/>
                </a:lnTo>
                <a:lnTo>
                  <a:pt x="335" y="24"/>
                </a:lnTo>
                <a:lnTo>
                  <a:pt x="325" y="31"/>
                </a:lnTo>
                <a:lnTo>
                  <a:pt x="325" y="31"/>
                </a:lnTo>
                <a:lnTo>
                  <a:pt x="305" y="46"/>
                </a:lnTo>
                <a:lnTo>
                  <a:pt x="305" y="46"/>
                </a:lnTo>
                <a:lnTo>
                  <a:pt x="296" y="44"/>
                </a:lnTo>
                <a:lnTo>
                  <a:pt x="285" y="41"/>
                </a:lnTo>
                <a:lnTo>
                  <a:pt x="285" y="41"/>
                </a:lnTo>
                <a:lnTo>
                  <a:pt x="284" y="41"/>
                </a:lnTo>
                <a:lnTo>
                  <a:pt x="283" y="43"/>
                </a:lnTo>
                <a:lnTo>
                  <a:pt x="279" y="49"/>
                </a:lnTo>
                <a:lnTo>
                  <a:pt x="275" y="56"/>
                </a:lnTo>
                <a:lnTo>
                  <a:pt x="275" y="5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B62DADC-2150-4A21-B90E-F2FA1C7DD2B5}"/>
              </a:ext>
            </a:extLst>
          </p:cNvPr>
          <p:cNvSpPr>
            <a:spLocks noEditPoints="1"/>
          </p:cNvSpPr>
          <p:nvPr/>
        </p:nvSpPr>
        <p:spPr bwMode="auto">
          <a:xfrm>
            <a:off x="6004145" y="4548189"/>
            <a:ext cx="1510311" cy="1847458"/>
          </a:xfrm>
          <a:custGeom>
            <a:avLst/>
            <a:gdLst>
              <a:gd name="T0" fmla="*/ 394 w 1653"/>
              <a:gd name="T1" fmla="*/ 33 h 2022"/>
              <a:gd name="T2" fmla="*/ 364 w 1653"/>
              <a:gd name="T3" fmla="*/ 104 h 2022"/>
              <a:gd name="T4" fmla="*/ 373 w 1653"/>
              <a:gd name="T5" fmla="*/ 221 h 2022"/>
              <a:gd name="T6" fmla="*/ 261 w 1653"/>
              <a:gd name="T7" fmla="*/ 301 h 2022"/>
              <a:gd name="T8" fmla="*/ 70 w 1653"/>
              <a:gd name="T9" fmla="*/ 427 h 2022"/>
              <a:gd name="T10" fmla="*/ 1 w 1653"/>
              <a:gd name="T11" fmla="*/ 580 h 2022"/>
              <a:gd name="T12" fmla="*/ 104 w 1653"/>
              <a:gd name="T13" fmla="*/ 761 h 2022"/>
              <a:gd name="T14" fmla="*/ 53 w 1653"/>
              <a:gd name="T15" fmla="*/ 894 h 2022"/>
              <a:gd name="T16" fmla="*/ 80 w 1653"/>
              <a:gd name="T17" fmla="*/ 979 h 2022"/>
              <a:gd name="T18" fmla="*/ 124 w 1653"/>
              <a:gd name="T19" fmla="*/ 1253 h 2022"/>
              <a:gd name="T20" fmla="*/ 254 w 1653"/>
              <a:gd name="T21" fmla="*/ 1482 h 2022"/>
              <a:gd name="T22" fmla="*/ 328 w 1653"/>
              <a:gd name="T23" fmla="*/ 1666 h 2022"/>
              <a:gd name="T24" fmla="*/ 254 w 1653"/>
              <a:gd name="T25" fmla="*/ 1860 h 2022"/>
              <a:gd name="T26" fmla="*/ 132 w 1653"/>
              <a:gd name="T27" fmla="*/ 1842 h 2022"/>
              <a:gd name="T28" fmla="*/ 147 w 1653"/>
              <a:gd name="T29" fmla="*/ 1938 h 2022"/>
              <a:gd name="T30" fmla="*/ 310 w 1653"/>
              <a:gd name="T31" fmla="*/ 1993 h 2022"/>
              <a:gd name="T32" fmla="*/ 398 w 1653"/>
              <a:gd name="T33" fmla="*/ 1974 h 2022"/>
              <a:gd name="T34" fmla="*/ 423 w 1653"/>
              <a:gd name="T35" fmla="*/ 1880 h 2022"/>
              <a:gd name="T36" fmla="*/ 593 w 1653"/>
              <a:gd name="T37" fmla="*/ 1837 h 2022"/>
              <a:gd name="T38" fmla="*/ 661 w 1653"/>
              <a:gd name="T39" fmla="*/ 1982 h 2022"/>
              <a:gd name="T40" fmla="*/ 731 w 1653"/>
              <a:gd name="T41" fmla="*/ 2002 h 2022"/>
              <a:gd name="T42" fmla="*/ 731 w 1653"/>
              <a:gd name="T43" fmla="*/ 1866 h 2022"/>
              <a:gd name="T44" fmla="*/ 709 w 1653"/>
              <a:gd name="T45" fmla="*/ 1755 h 2022"/>
              <a:gd name="T46" fmla="*/ 880 w 1653"/>
              <a:gd name="T47" fmla="*/ 1484 h 2022"/>
              <a:gd name="T48" fmla="*/ 990 w 1653"/>
              <a:gd name="T49" fmla="*/ 1457 h 2022"/>
              <a:gd name="T50" fmla="*/ 1190 w 1653"/>
              <a:gd name="T51" fmla="*/ 1549 h 2022"/>
              <a:gd name="T52" fmla="*/ 1284 w 1653"/>
              <a:gd name="T53" fmla="*/ 1783 h 2022"/>
              <a:gd name="T54" fmla="*/ 1404 w 1653"/>
              <a:gd name="T55" fmla="*/ 1791 h 2022"/>
              <a:gd name="T56" fmla="*/ 1427 w 1653"/>
              <a:gd name="T57" fmla="*/ 1727 h 2022"/>
              <a:gd name="T58" fmla="*/ 1379 w 1653"/>
              <a:gd name="T59" fmla="*/ 1624 h 2022"/>
              <a:gd name="T60" fmla="*/ 1328 w 1653"/>
              <a:gd name="T61" fmla="*/ 1462 h 2022"/>
              <a:gd name="T62" fmla="*/ 1383 w 1653"/>
              <a:gd name="T63" fmla="*/ 1298 h 2022"/>
              <a:gd name="T64" fmla="*/ 1620 w 1653"/>
              <a:gd name="T65" fmla="*/ 889 h 2022"/>
              <a:gd name="T66" fmla="*/ 1616 w 1653"/>
              <a:gd name="T67" fmla="*/ 746 h 2022"/>
              <a:gd name="T68" fmla="*/ 1631 w 1653"/>
              <a:gd name="T69" fmla="*/ 649 h 2022"/>
              <a:gd name="T70" fmla="*/ 1646 w 1653"/>
              <a:gd name="T71" fmla="*/ 532 h 2022"/>
              <a:gd name="T72" fmla="*/ 1476 w 1653"/>
              <a:gd name="T73" fmla="*/ 441 h 2022"/>
              <a:gd name="T74" fmla="*/ 1418 w 1653"/>
              <a:gd name="T75" fmla="*/ 487 h 2022"/>
              <a:gd name="T76" fmla="*/ 1248 w 1653"/>
              <a:gd name="T77" fmla="*/ 601 h 2022"/>
              <a:gd name="T78" fmla="*/ 1279 w 1653"/>
              <a:gd name="T79" fmla="*/ 558 h 2022"/>
              <a:gd name="T80" fmla="*/ 1278 w 1653"/>
              <a:gd name="T81" fmla="*/ 522 h 2022"/>
              <a:gd name="T82" fmla="*/ 1232 w 1653"/>
              <a:gd name="T83" fmla="*/ 532 h 2022"/>
              <a:gd name="T84" fmla="*/ 1164 w 1653"/>
              <a:gd name="T85" fmla="*/ 527 h 2022"/>
              <a:gd name="T86" fmla="*/ 1035 w 1653"/>
              <a:gd name="T87" fmla="*/ 532 h 2022"/>
              <a:gd name="T88" fmla="*/ 880 w 1653"/>
              <a:gd name="T89" fmla="*/ 462 h 2022"/>
              <a:gd name="T90" fmla="*/ 725 w 1653"/>
              <a:gd name="T91" fmla="*/ 376 h 2022"/>
              <a:gd name="T92" fmla="*/ 597 w 1653"/>
              <a:gd name="T93" fmla="*/ 288 h 2022"/>
              <a:gd name="T94" fmla="*/ 635 w 1653"/>
              <a:gd name="T95" fmla="*/ 90 h 2022"/>
              <a:gd name="T96" fmla="*/ 617 w 1653"/>
              <a:gd name="T97" fmla="*/ 54 h 2022"/>
              <a:gd name="T98" fmla="*/ 569 w 1653"/>
              <a:gd name="T99" fmla="*/ 13 h 2022"/>
              <a:gd name="T100" fmla="*/ 642 w 1653"/>
              <a:gd name="T101" fmla="*/ 577 h 2022"/>
              <a:gd name="T102" fmla="*/ 915 w 1653"/>
              <a:gd name="T103" fmla="*/ 621 h 2022"/>
              <a:gd name="T104" fmla="*/ 1104 w 1653"/>
              <a:gd name="T105" fmla="*/ 766 h 2022"/>
              <a:gd name="T106" fmla="*/ 1134 w 1653"/>
              <a:gd name="T107" fmla="*/ 1024 h 2022"/>
              <a:gd name="T108" fmla="*/ 955 w 1653"/>
              <a:gd name="T109" fmla="*/ 1213 h 2022"/>
              <a:gd name="T110" fmla="*/ 675 w 1653"/>
              <a:gd name="T111" fmla="*/ 1344 h 2022"/>
              <a:gd name="T112" fmla="*/ 467 w 1653"/>
              <a:gd name="T113" fmla="*/ 1472 h 2022"/>
              <a:gd name="T114" fmla="*/ 472 w 1653"/>
              <a:gd name="T115" fmla="*/ 1298 h 2022"/>
              <a:gd name="T116" fmla="*/ 537 w 1653"/>
              <a:gd name="T117" fmla="*/ 1140 h 2022"/>
              <a:gd name="T118" fmla="*/ 527 w 1653"/>
              <a:gd name="T119" fmla="*/ 910 h 2022"/>
              <a:gd name="T120" fmla="*/ 521 w 1653"/>
              <a:gd name="T121" fmla="*/ 831 h 2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53" h="2022">
                <a:moveTo>
                  <a:pt x="467" y="0"/>
                </a:moveTo>
                <a:lnTo>
                  <a:pt x="467" y="0"/>
                </a:lnTo>
                <a:lnTo>
                  <a:pt x="450" y="13"/>
                </a:lnTo>
                <a:lnTo>
                  <a:pt x="435" y="23"/>
                </a:lnTo>
                <a:lnTo>
                  <a:pt x="428" y="27"/>
                </a:lnTo>
                <a:lnTo>
                  <a:pt x="423" y="29"/>
                </a:lnTo>
                <a:lnTo>
                  <a:pt x="423" y="29"/>
                </a:lnTo>
                <a:lnTo>
                  <a:pt x="413" y="31"/>
                </a:lnTo>
                <a:lnTo>
                  <a:pt x="403" y="31"/>
                </a:lnTo>
                <a:lnTo>
                  <a:pt x="398" y="32"/>
                </a:lnTo>
                <a:lnTo>
                  <a:pt x="394" y="33"/>
                </a:lnTo>
                <a:lnTo>
                  <a:pt x="390" y="36"/>
                </a:lnTo>
                <a:lnTo>
                  <a:pt x="388" y="39"/>
                </a:lnTo>
                <a:lnTo>
                  <a:pt x="388" y="39"/>
                </a:lnTo>
                <a:lnTo>
                  <a:pt x="385" y="48"/>
                </a:lnTo>
                <a:lnTo>
                  <a:pt x="384" y="56"/>
                </a:lnTo>
                <a:lnTo>
                  <a:pt x="382" y="64"/>
                </a:lnTo>
                <a:lnTo>
                  <a:pt x="378" y="74"/>
                </a:lnTo>
                <a:lnTo>
                  <a:pt x="378" y="74"/>
                </a:lnTo>
                <a:lnTo>
                  <a:pt x="373" y="84"/>
                </a:lnTo>
                <a:lnTo>
                  <a:pt x="368" y="94"/>
                </a:lnTo>
                <a:lnTo>
                  <a:pt x="364" y="104"/>
                </a:lnTo>
                <a:lnTo>
                  <a:pt x="363" y="111"/>
                </a:lnTo>
                <a:lnTo>
                  <a:pt x="363" y="119"/>
                </a:lnTo>
                <a:lnTo>
                  <a:pt x="363" y="119"/>
                </a:lnTo>
                <a:lnTo>
                  <a:pt x="364" y="139"/>
                </a:lnTo>
                <a:lnTo>
                  <a:pt x="366" y="160"/>
                </a:lnTo>
                <a:lnTo>
                  <a:pt x="368" y="184"/>
                </a:lnTo>
                <a:lnTo>
                  <a:pt x="368" y="184"/>
                </a:lnTo>
                <a:lnTo>
                  <a:pt x="369" y="196"/>
                </a:lnTo>
                <a:lnTo>
                  <a:pt x="373" y="218"/>
                </a:lnTo>
                <a:lnTo>
                  <a:pt x="373" y="218"/>
                </a:lnTo>
                <a:lnTo>
                  <a:pt x="373" y="221"/>
                </a:lnTo>
                <a:lnTo>
                  <a:pt x="373" y="223"/>
                </a:lnTo>
                <a:lnTo>
                  <a:pt x="369" y="227"/>
                </a:lnTo>
                <a:lnTo>
                  <a:pt x="364" y="232"/>
                </a:lnTo>
                <a:lnTo>
                  <a:pt x="359" y="236"/>
                </a:lnTo>
                <a:lnTo>
                  <a:pt x="348" y="241"/>
                </a:lnTo>
                <a:lnTo>
                  <a:pt x="343" y="243"/>
                </a:lnTo>
                <a:lnTo>
                  <a:pt x="363" y="253"/>
                </a:lnTo>
                <a:lnTo>
                  <a:pt x="333" y="268"/>
                </a:lnTo>
                <a:lnTo>
                  <a:pt x="333" y="268"/>
                </a:lnTo>
                <a:lnTo>
                  <a:pt x="303" y="282"/>
                </a:lnTo>
                <a:lnTo>
                  <a:pt x="261" y="301"/>
                </a:lnTo>
                <a:lnTo>
                  <a:pt x="199" y="328"/>
                </a:lnTo>
                <a:lnTo>
                  <a:pt x="199" y="328"/>
                </a:lnTo>
                <a:lnTo>
                  <a:pt x="164" y="343"/>
                </a:lnTo>
                <a:lnTo>
                  <a:pt x="129" y="358"/>
                </a:lnTo>
                <a:lnTo>
                  <a:pt x="129" y="358"/>
                </a:lnTo>
                <a:lnTo>
                  <a:pt x="124" y="361"/>
                </a:lnTo>
                <a:lnTo>
                  <a:pt x="118" y="368"/>
                </a:lnTo>
                <a:lnTo>
                  <a:pt x="102" y="388"/>
                </a:lnTo>
                <a:lnTo>
                  <a:pt x="84" y="410"/>
                </a:lnTo>
                <a:lnTo>
                  <a:pt x="70" y="427"/>
                </a:lnTo>
                <a:lnTo>
                  <a:pt x="70" y="427"/>
                </a:lnTo>
                <a:lnTo>
                  <a:pt x="55" y="442"/>
                </a:lnTo>
                <a:lnTo>
                  <a:pt x="41" y="458"/>
                </a:lnTo>
                <a:lnTo>
                  <a:pt x="25" y="477"/>
                </a:lnTo>
                <a:lnTo>
                  <a:pt x="25" y="477"/>
                </a:lnTo>
                <a:lnTo>
                  <a:pt x="20" y="492"/>
                </a:lnTo>
                <a:lnTo>
                  <a:pt x="14" y="507"/>
                </a:lnTo>
                <a:lnTo>
                  <a:pt x="9" y="526"/>
                </a:lnTo>
                <a:lnTo>
                  <a:pt x="4" y="545"/>
                </a:lnTo>
                <a:lnTo>
                  <a:pt x="1" y="564"/>
                </a:lnTo>
                <a:lnTo>
                  <a:pt x="0" y="573"/>
                </a:lnTo>
                <a:lnTo>
                  <a:pt x="1" y="580"/>
                </a:lnTo>
                <a:lnTo>
                  <a:pt x="2" y="587"/>
                </a:lnTo>
                <a:lnTo>
                  <a:pt x="5" y="591"/>
                </a:lnTo>
                <a:lnTo>
                  <a:pt x="5" y="591"/>
                </a:lnTo>
                <a:lnTo>
                  <a:pt x="9" y="595"/>
                </a:lnTo>
                <a:lnTo>
                  <a:pt x="14" y="599"/>
                </a:lnTo>
                <a:lnTo>
                  <a:pt x="26" y="605"/>
                </a:lnTo>
                <a:lnTo>
                  <a:pt x="40" y="609"/>
                </a:lnTo>
                <a:lnTo>
                  <a:pt x="53" y="613"/>
                </a:lnTo>
                <a:lnTo>
                  <a:pt x="78" y="615"/>
                </a:lnTo>
                <a:lnTo>
                  <a:pt x="89" y="616"/>
                </a:lnTo>
                <a:lnTo>
                  <a:pt x="104" y="761"/>
                </a:lnTo>
                <a:lnTo>
                  <a:pt x="104" y="761"/>
                </a:lnTo>
                <a:lnTo>
                  <a:pt x="96" y="773"/>
                </a:lnTo>
                <a:lnTo>
                  <a:pt x="77" y="804"/>
                </a:lnTo>
                <a:lnTo>
                  <a:pt x="67" y="823"/>
                </a:lnTo>
                <a:lnTo>
                  <a:pt x="58" y="840"/>
                </a:lnTo>
                <a:lnTo>
                  <a:pt x="52" y="856"/>
                </a:lnTo>
                <a:lnTo>
                  <a:pt x="50" y="864"/>
                </a:lnTo>
                <a:lnTo>
                  <a:pt x="50" y="870"/>
                </a:lnTo>
                <a:lnTo>
                  <a:pt x="50" y="870"/>
                </a:lnTo>
                <a:lnTo>
                  <a:pt x="51" y="881"/>
                </a:lnTo>
                <a:lnTo>
                  <a:pt x="53" y="894"/>
                </a:lnTo>
                <a:lnTo>
                  <a:pt x="56" y="906"/>
                </a:lnTo>
                <a:lnTo>
                  <a:pt x="61" y="917"/>
                </a:lnTo>
                <a:lnTo>
                  <a:pt x="65" y="926"/>
                </a:lnTo>
                <a:lnTo>
                  <a:pt x="68" y="933"/>
                </a:lnTo>
                <a:lnTo>
                  <a:pt x="72" y="938"/>
                </a:lnTo>
                <a:lnTo>
                  <a:pt x="73" y="940"/>
                </a:lnTo>
                <a:lnTo>
                  <a:pt x="75" y="940"/>
                </a:lnTo>
                <a:lnTo>
                  <a:pt x="75" y="940"/>
                </a:lnTo>
                <a:lnTo>
                  <a:pt x="76" y="942"/>
                </a:lnTo>
                <a:lnTo>
                  <a:pt x="77" y="950"/>
                </a:lnTo>
                <a:lnTo>
                  <a:pt x="80" y="979"/>
                </a:lnTo>
                <a:lnTo>
                  <a:pt x="86" y="1069"/>
                </a:lnTo>
                <a:lnTo>
                  <a:pt x="91" y="1165"/>
                </a:lnTo>
                <a:lnTo>
                  <a:pt x="94" y="1218"/>
                </a:lnTo>
                <a:lnTo>
                  <a:pt x="94" y="1218"/>
                </a:lnTo>
                <a:lnTo>
                  <a:pt x="97" y="1226"/>
                </a:lnTo>
                <a:lnTo>
                  <a:pt x="101" y="1233"/>
                </a:lnTo>
                <a:lnTo>
                  <a:pt x="104" y="1239"/>
                </a:lnTo>
                <a:lnTo>
                  <a:pt x="111" y="1244"/>
                </a:lnTo>
                <a:lnTo>
                  <a:pt x="121" y="1252"/>
                </a:lnTo>
                <a:lnTo>
                  <a:pt x="123" y="1253"/>
                </a:lnTo>
                <a:lnTo>
                  <a:pt x="124" y="1253"/>
                </a:lnTo>
                <a:lnTo>
                  <a:pt x="124" y="1253"/>
                </a:lnTo>
                <a:lnTo>
                  <a:pt x="144" y="1279"/>
                </a:lnTo>
                <a:lnTo>
                  <a:pt x="186" y="1343"/>
                </a:lnTo>
                <a:lnTo>
                  <a:pt x="209" y="1379"/>
                </a:lnTo>
                <a:lnTo>
                  <a:pt x="229" y="1412"/>
                </a:lnTo>
                <a:lnTo>
                  <a:pt x="244" y="1440"/>
                </a:lnTo>
                <a:lnTo>
                  <a:pt x="247" y="1450"/>
                </a:lnTo>
                <a:lnTo>
                  <a:pt x="249" y="1457"/>
                </a:lnTo>
                <a:lnTo>
                  <a:pt x="249" y="1457"/>
                </a:lnTo>
                <a:lnTo>
                  <a:pt x="250" y="1469"/>
                </a:lnTo>
                <a:lnTo>
                  <a:pt x="254" y="1482"/>
                </a:lnTo>
                <a:lnTo>
                  <a:pt x="259" y="1494"/>
                </a:lnTo>
                <a:lnTo>
                  <a:pt x="265" y="1507"/>
                </a:lnTo>
                <a:lnTo>
                  <a:pt x="276" y="1528"/>
                </a:lnTo>
                <a:lnTo>
                  <a:pt x="281" y="1534"/>
                </a:lnTo>
                <a:lnTo>
                  <a:pt x="283" y="1537"/>
                </a:lnTo>
                <a:lnTo>
                  <a:pt x="283" y="1537"/>
                </a:lnTo>
                <a:lnTo>
                  <a:pt x="286" y="1542"/>
                </a:lnTo>
                <a:lnTo>
                  <a:pt x="291" y="1553"/>
                </a:lnTo>
                <a:lnTo>
                  <a:pt x="305" y="1589"/>
                </a:lnTo>
                <a:lnTo>
                  <a:pt x="318" y="1631"/>
                </a:lnTo>
                <a:lnTo>
                  <a:pt x="328" y="1666"/>
                </a:lnTo>
                <a:lnTo>
                  <a:pt x="328" y="1666"/>
                </a:lnTo>
                <a:lnTo>
                  <a:pt x="353" y="1785"/>
                </a:lnTo>
                <a:lnTo>
                  <a:pt x="353" y="1785"/>
                </a:lnTo>
                <a:lnTo>
                  <a:pt x="324" y="1813"/>
                </a:lnTo>
                <a:lnTo>
                  <a:pt x="301" y="1834"/>
                </a:lnTo>
                <a:lnTo>
                  <a:pt x="291" y="1841"/>
                </a:lnTo>
                <a:lnTo>
                  <a:pt x="283" y="1845"/>
                </a:lnTo>
                <a:lnTo>
                  <a:pt x="283" y="1845"/>
                </a:lnTo>
                <a:lnTo>
                  <a:pt x="272" y="1850"/>
                </a:lnTo>
                <a:lnTo>
                  <a:pt x="264" y="1854"/>
                </a:lnTo>
                <a:lnTo>
                  <a:pt x="254" y="1860"/>
                </a:lnTo>
                <a:lnTo>
                  <a:pt x="239" y="1870"/>
                </a:lnTo>
                <a:lnTo>
                  <a:pt x="239" y="1870"/>
                </a:lnTo>
                <a:lnTo>
                  <a:pt x="223" y="1860"/>
                </a:lnTo>
                <a:lnTo>
                  <a:pt x="205" y="1851"/>
                </a:lnTo>
                <a:lnTo>
                  <a:pt x="186" y="1842"/>
                </a:lnTo>
                <a:lnTo>
                  <a:pt x="167" y="1836"/>
                </a:lnTo>
                <a:lnTo>
                  <a:pt x="157" y="1835"/>
                </a:lnTo>
                <a:lnTo>
                  <a:pt x="148" y="1834"/>
                </a:lnTo>
                <a:lnTo>
                  <a:pt x="142" y="1835"/>
                </a:lnTo>
                <a:lnTo>
                  <a:pt x="135" y="1837"/>
                </a:lnTo>
                <a:lnTo>
                  <a:pt x="132" y="1842"/>
                </a:lnTo>
                <a:lnTo>
                  <a:pt x="129" y="1850"/>
                </a:lnTo>
                <a:lnTo>
                  <a:pt x="129" y="1850"/>
                </a:lnTo>
                <a:lnTo>
                  <a:pt x="126" y="1877"/>
                </a:lnTo>
                <a:lnTo>
                  <a:pt x="126" y="1887"/>
                </a:lnTo>
                <a:lnTo>
                  <a:pt x="126" y="1896"/>
                </a:lnTo>
                <a:lnTo>
                  <a:pt x="126" y="1905"/>
                </a:lnTo>
                <a:lnTo>
                  <a:pt x="128" y="1912"/>
                </a:lnTo>
                <a:lnTo>
                  <a:pt x="133" y="1920"/>
                </a:lnTo>
                <a:lnTo>
                  <a:pt x="139" y="1930"/>
                </a:lnTo>
                <a:lnTo>
                  <a:pt x="139" y="1930"/>
                </a:lnTo>
                <a:lnTo>
                  <a:pt x="147" y="1938"/>
                </a:lnTo>
                <a:lnTo>
                  <a:pt x="155" y="1946"/>
                </a:lnTo>
                <a:lnTo>
                  <a:pt x="164" y="1952"/>
                </a:lnTo>
                <a:lnTo>
                  <a:pt x="174" y="1957"/>
                </a:lnTo>
                <a:lnTo>
                  <a:pt x="184" y="1961"/>
                </a:lnTo>
                <a:lnTo>
                  <a:pt x="194" y="1964"/>
                </a:lnTo>
                <a:lnTo>
                  <a:pt x="214" y="1969"/>
                </a:lnTo>
                <a:lnTo>
                  <a:pt x="214" y="1969"/>
                </a:lnTo>
                <a:lnTo>
                  <a:pt x="237" y="1974"/>
                </a:lnTo>
                <a:lnTo>
                  <a:pt x="265" y="1981"/>
                </a:lnTo>
                <a:lnTo>
                  <a:pt x="295" y="1988"/>
                </a:lnTo>
                <a:lnTo>
                  <a:pt x="310" y="1993"/>
                </a:lnTo>
                <a:lnTo>
                  <a:pt x="323" y="1999"/>
                </a:lnTo>
                <a:lnTo>
                  <a:pt x="323" y="1999"/>
                </a:lnTo>
                <a:lnTo>
                  <a:pt x="363" y="2018"/>
                </a:lnTo>
                <a:lnTo>
                  <a:pt x="368" y="2020"/>
                </a:lnTo>
                <a:lnTo>
                  <a:pt x="373" y="2022"/>
                </a:lnTo>
                <a:lnTo>
                  <a:pt x="375" y="2022"/>
                </a:lnTo>
                <a:lnTo>
                  <a:pt x="378" y="2019"/>
                </a:lnTo>
                <a:lnTo>
                  <a:pt x="378" y="2019"/>
                </a:lnTo>
                <a:lnTo>
                  <a:pt x="383" y="2010"/>
                </a:lnTo>
                <a:lnTo>
                  <a:pt x="388" y="1998"/>
                </a:lnTo>
                <a:lnTo>
                  <a:pt x="398" y="1974"/>
                </a:lnTo>
                <a:lnTo>
                  <a:pt x="398" y="1974"/>
                </a:lnTo>
                <a:lnTo>
                  <a:pt x="410" y="1942"/>
                </a:lnTo>
                <a:lnTo>
                  <a:pt x="416" y="1925"/>
                </a:lnTo>
                <a:lnTo>
                  <a:pt x="418" y="1918"/>
                </a:lnTo>
                <a:lnTo>
                  <a:pt x="418" y="1915"/>
                </a:lnTo>
                <a:lnTo>
                  <a:pt x="418" y="1915"/>
                </a:lnTo>
                <a:lnTo>
                  <a:pt x="416" y="1910"/>
                </a:lnTo>
                <a:lnTo>
                  <a:pt x="418" y="1901"/>
                </a:lnTo>
                <a:lnTo>
                  <a:pt x="419" y="1891"/>
                </a:lnTo>
                <a:lnTo>
                  <a:pt x="423" y="1880"/>
                </a:lnTo>
                <a:lnTo>
                  <a:pt x="423" y="1880"/>
                </a:lnTo>
                <a:lnTo>
                  <a:pt x="426" y="1871"/>
                </a:lnTo>
                <a:lnTo>
                  <a:pt x="435" y="1857"/>
                </a:lnTo>
                <a:lnTo>
                  <a:pt x="458" y="1824"/>
                </a:lnTo>
                <a:lnTo>
                  <a:pt x="487" y="1780"/>
                </a:lnTo>
                <a:lnTo>
                  <a:pt x="547" y="1815"/>
                </a:lnTo>
                <a:lnTo>
                  <a:pt x="547" y="1815"/>
                </a:lnTo>
                <a:lnTo>
                  <a:pt x="555" y="1816"/>
                </a:lnTo>
                <a:lnTo>
                  <a:pt x="571" y="1821"/>
                </a:lnTo>
                <a:lnTo>
                  <a:pt x="579" y="1825"/>
                </a:lnTo>
                <a:lnTo>
                  <a:pt x="587" y="1831"/>
                </a:lnTo>
                <a:lnTo>
                  <a:pt x="593" y="1837"/>
                </a:lnTo>
                <a:lnTo>
                  <a:pt x="596" y="1841"/>
                </a:lnTo>
                <a:lnTo>
                  <a:pt x="597" y="1845"/>
                </a:lnTo>
                <a:lnTo>
                  <a:pt x="597" y="1845"/>
                </a:lnTo>
                <a:lnTo>
                  <a:pt x="601" y="1857"/>
                </a:lnTo>
                <a:lnTo>
                  <a:pt x="606" y="1875"/>
                </a:lnTo>
                <a:lnTo>
                  <a:pt x="614" y="1896"/>
                </a:lnTo>
                <a:lnTo>
                  <a:pt x="624" y="1920"/>
                </a:lnTo>
                <a:lnTo>
                  <a:pt x="635" y="1943"/>
                </a:lnTo>
                <a:lnTo>
                  <a:pt x="648" y="1964"/>
                </a:lnTo>
                <a:lnTo>
                  <a:pt x="655" y="1974"/>
                </a:lnTo>
                <a:lnTo>
                  <a:pt x="661" y="1982"/>
                </a:lnTo>
                <a:lnTo>
                  <a:pt x="669" y="1989"/>
                </a:lnTo>
                <a:lnTo>
                  <a:pt x="676" y="1994"/>
                </a:lnTo>
                <a:lnTo>
                  <a:pt x="676" y="1994"/>
                </a:lnTo>
                <a:lnTo>
                  <a:pt x="701" y="2008"/>
                </a:lnTo>
                <a:lnTo>
                  <a:pt x="710" y="2013"/>
                </a:lnTo>
                <a:lnTo>
                  <a:pt x="716" y="2015"/>
                </a:lnTo>
                <a:lnTo>
                  <a:pt x="720" y="2015"/>
                </a:lnTo>
                <a:lnTo>
                  <a:pt x="722" y="2014"/>
                </a:lnTo>
                <a:lnTo>
                  <a:pt x="725" y="2013"/>
                </a:lnTo>
                <a:lnTo>
                  <a:pt x="727" y="2010"/>
                </a:lnTo>
                <a:lnTo>
                  <a:pt x="731" y="2002"/>
                </a:lnTo>
                <a:lnTo>
                  <a:pt x="736" y="1989"/>
                </a:lnTo>
                <a:lnTo>
                  <a:pt x="736" y="1989"/>
                </a:lnTo>
                <a:lnTo>
                  <a:pt x="745" y="1959"/>
                </a:lnTo>
                <a:lnTo>
                  <a:pt x="747" y="1946"/>
                </a:lnTo>
                <a:lnTo>
                  <a:pt x="749" y="1932"/>
                </a:lnTo>
                <a:lnTo>
                  <a:pt x="750" y="1920"/>
                </a:lnTo>
                <a:lnTo>
                  <a:pt x="749" y="1907"/>
                </a:lnTo>
                <a:lnTo>
                  <a:pt x="746" y="1896"/>
                </a:lnTo>
                <a:lnTo>
                  <a:pt x="741" y="1885"/>
                </a:lnTo>
                <a:lnTo>
                  <a:pt x="741" y="1885"/>
                </a:lnTo>
                <a:lnTo>
                  <a:pt x="731" y="1866"/>
                </a:lnTo>
                <a:lnTo>
                  <a:pt x="722" y="1850"/>
                </a:lnTo>
                <a:lnTo>
                  <a:pt x="719" y="1841"/>
                </a:lnTo>
                <a:lnTo>
                  <a:pt x="716" y="1830"/>
                </a:lnTo>
                <a:lnTo>
                  <a:pt x="714" y="1819"/>
                </a:lnTo>
                <a:lnTo>
                  <a:pt x="711" y="1805"/>
                </a:lnTo>
                <a:lnTo>
                  <a:pt x="711" y="1805"/>
                </a:lnTo>
                <a:lnTo>
                  <a:pt x="710" y="1791"/>
                </a:lnTo>
                <a:lnTo>
                  <a:pt x="710" y="1782"/>
                </a:lnTo>
                <a:lnTo>
                  <a:pt x="710" y="1765"/>
                </a:lnTo>
                <a:lnTo>
                  <a:pt x="710" y="1760"/>
                </a:lnTo>
                <a:lnTo>
                  <a:pt x="709" y="1755"/>
                </a:lnTo>
                <a:lnTo>
                  <a:pt x="706" y="1750"/>
                </a:lnTo>
                <a:lnTo>
                  <a:pt x="701" y="1745"/>
                </a:lnTo>
                <a:lnTo>
                  <a:pt x="701" y="1745"/>
                </a:lnTo>
                <a:lnTo>
                  <a:pt x="691" y="1737"/>
                </a:lnTo>
                <a:lnTo>
                  <a:pt x="685" y="1731"/>
                </a:lnTo>
                <a:lnTo>
                  <a:pt x="676" y="1726"/>
                </a:lnTo>
                <a:lnTo>
                  <a:pt x="627" y="1701"/>
                </a:lnTo>
                <a:lnTo>
                  <a:pt x="656" y="1566"/>
                </a:lnTo>
                <a:lnTo>
                  <a:pt x="656" y="1566"/>
                </a:lnTo>
                <a:lnTo>
                  <a:pt x="787" y="1518"/>
                </a:lnTo>
                <a:lnTo>
                  <a:pt x="880" y="1484"/>
                </a:lnTo>
                <a:lnTo>
                  <a:pt x="930" y="1467"/>
                </a:lnTo>
                <a:lnTo>
                  <a:pt x="930" y="1467"/>
                </a:lnTo>
                <a:lnTo>
                  <a:pt x="944" y="1462"/>
                </a:lnTo>
                <a:lnTo>
                  <a:pt x="956" y="1457"/>
                </a:lnTo>
                <a:lnTo>
                  <a:pt x="970" y="1452"/>
                </a:lnTo>
                <a:lnTo>
                  <a:pt x="970" y="1452"/>
                </a:lnTo>
                <a:lnTo>
                  <a:pt x="977" y="1456"/>
                </a:lnTo>
                <a:lnTo>
                  <a:pt x="984" y="1457"/>
                </a:lnTo>
                <a:lnTo>
                  <a:pt x="987" y="1457"/>
                </a:lnTo>
                <a:lnTo>
                  <a:pt x="990" y="1457"/>
                </a:lnTo>
                <a:lnTo>
                  <a:pt x="990" y="1457"/>
                </a:lnTo>
                <a:lnTo>
                  <a:pt x="1049" y="1443"/>
                </a:lnTo>
                <a:lnTo>
                  <a:pt x="1104" y="1432"/>
                </a:lnTo>
                <a:lnTo>
                  <a:pt x="1134" y="1432"/>
                </a:lnTo>
                <a:lnTo>
                  <a:pt x="1134" y="1432"/>
                </a:lnTo>
                <a:lnTo>
                  <a:pt x="1144" y="1452"/>
                </a:lnTo>
                <a:lnTo>
                  <a:pt x="1153" y="1474"/>
                </a:lnTo>
                <a:lnTo>
                  <a:pt x="1164" y="1502"/>
                </a:lnTo>
                <a:lnTo>
                  <a:pt x="1164" y="1502"/>
                </a:lnTo>
                <a:lnTo>
                  <a:pt x="1171" y="1517"/>
                </a:lnTo>
                <a:lnTo>
                  <a:pt x="1180" y="1533"/>
                </a:lnTo>
                <a:lnTo>
                  <a:pt x="1190" y="1549"/>
                </a:lnTo>
                <a:lnTo>
                  <a:pt x="1200" y="1564"/>
                </a:lnTo>
                <a:lnTo>
                  <a:pt x="1219" y="1590"/>
                </a:lnTo>
                <a:lnTo>
                  <a:pt x="1225" y="1600"/>
                </a:lnTo>
                <a:lnTo>
                  <a:pt x="1229" y="1606"/>
                </a:lnTo>
                <a:lnTo>
                  <a:pt x="1229" y="1606"/>
                </a:lnTo>
                <a:lnTo>
                  <a:pt x="1273" y="1711"/>
                </a:lnTo>
                <a:lnTo>
                  <a:pt x="1273" y="1711"/>
                </a:lnTo>
                <a:lnTo>
                  <a:pt x="1275" y="1727"/>
                </a:lnTo>
                <a:lnTo>
                  <a:pt x="1277" y="1744"/>
                </a:lnTo>
                <a:lnTo>
                  <a:pt x="1281" y="1764"/>
                </a:lnTo>
                <a:lnTo>
                  <a:pt x="1284" y="1783"/>
                </a:lnTo>
                <a:lnTo>
                  <a:pt x="1291" y="1800"/>
                </a:lnTo>
                <a:lnTo>
                  <a:pt x="1294" y="1806"/>
                </a:lnTo>
                <a:lnTo>
                  <a:pt x="1298" y="1811"/>
                </a:lnTo>
                <a:lnTo>
                  <a:pt x="1303" y="1814"/>
                </a:lnTo>
                <a:lnTo>
                  <a:pt x="1308" y="1815"/>
                </a:lnTo>
                <a:lnTo>
                  <a:pt x="1308" y="1815"/>
                </a:lnTo>
                <a:lnTo>
                  <a:pt x="1337" y="1811"/>
                </a:lnTo>
                <a:lnTo>
                  <a:pt x="1354" y="1808"/>
                </a:lnTo>
                <a:lnTo>
                  <a:pt x="1372" y="1804"/>
                </a:lnTo>
                <a:lnTo>
                  <a:pt x="1389" y="1798"/>
                </a:lnTo>
                <a:lnTo>
                  <a:pt x="1404" y="1791"/>
                </a:lnTo>
                <a:lnTo>
                  <a:pt x="1410" y="1788"/>
                </a:lnTo>
                <a:lnTo>
                  <a:pt x="1416" y="1784"/>
                </a:lnTo>
                <a:lnTo>
                  <a:pt x="1420" y="1780"/>
                </a:lnTo>
                <a:lnTo>
                  <a:pt x="1422" y="1775"/>
                </a:lnTo>
                <a:lnTo>
                  <a:pt x="1422" y="1775"/>
                </a:lnTo>
                <a:lnTo>
                  <a:pt x="1429" y="1759"/>
                </a:lnTo>
                <a:lnTo>
                  <a:pt x="1431" y="1752"/>
                </a:lnTo>
                <a:lnTo>
                  <a:pt x="1432" y="1745"/>
                </a:lnTo>
                <a:lnTo>
                  <a:pt x="1432" y="1739"/>
                </a:lnTo>
                <a:lnTo>
                  <a:pt x="1431" y="1733"/>
                </a:lnTo>
                <a:lnTo>
                  <a:pt x="1427" y="1727"/>
                </a:lnTo>
                <a:lnTo>
                  <a:pt x="1422" y="1721"/>
                </a:lnTo>
                <a:lnTo>
                  <a:pt x="1422" y="1721"/>
                </a:lnTo>
                <a:lnTo>
                  <a:pt x="1411" y="1711"/>
                </a:lnTo>
                <a:lnTo>
                  <a:pt x="1403" y="1704"/>
                </a:lnTo>
                <a:lnTo>
                  <a:pt x="1396" y="1701"/>
                </a:lnTo>
                <a:lnTo>
                  <a:pt x="1393" y="1696"/>
                </a:lnTo>
                <a:lnTo>
                  <a:pt x="1393" y="1696"/>
                </a:lnTo>
                <a:lnTo>
                  <a:pt x="1390" y="1691"/>
                </a:lnTo>
                <a:lnTo>
                  <a:pt x="1389" y="1681"/>
                </a:lnTo>
                <a:lnTo>
                  <a:pt x="1385" y="1653"/>
                </a:lnTo>
                <a:lnTo>
                  <a:pt x="1379" y="1624"/>
                </a:lnTo>
                <a:lnTo>
                  <a:pt x="1376" y="1611"/>
                </a:lnTo>
                <a:lnTo>
                  <a:pt x="1373" y="1601"/>
                </a:lnTo>
                <a:lnTo>
                  <a:pt x="1373" y="1601"/>
                </a:lnTo>
                <a:lnTo>
                  <a:pt x="1359" y="1571"/>
                </a:lnTo>
                <a:lnTo>
                  <a:pt x="1348" y="1551"/>
                </a:lnTo>
                <a:lnTo>
                  <a:pt x="1348" y="1551"/>
                </a:lnTo>
                <a:lnTo>
                  <a:pt x="1345" y="1545"/>
                </a:lnTo>
                <a:lnTo>
                  <a:pt x="1343" y="1535"/>
                </a:lnTo>
                <a:lnTo>
                  <a:pt x="1337" y="1507"/>
                </a:lnTo>
                <a:lnTo>
                  <a:pt x="1330" y="1478"/>
                </a:lnTo>
                <a:lnTo>
                  <a:pt x="1328" y="1462"/>
                </a:lnTo>
                <a:lnTo>
                  <a:pt x="1328" y="1462"/>
                </a:lnTo>
                <a:lnTo>
                  <a:pt x="1327" y="1442"/>
                </a:lnTo>
                <a:lnTo>
                  <a:pt x="1323" y="1412"/>
                </a:lnTo>
                <a:lnTo>
                  <a:pt x="1323" y="1412"/>
                </a:lnTo>
                <a:lnTo>
                  <a:pt x="1319" y="1377"/>
                </a:lnTo>
                <a:lnTo>
                  <a:pt x="1318" y="1357"/>
                </a:lnTo>
                <a:lnTo>
                  <a:pt x="1318" y="1357"/>
                </a:lnTo>
                <a:lnTo>
                  <a:pt x="1349" y="1331"/>
                </a:lnTo>
                <a:lnTo>
                  <a:pt x="1372" y="1311"/>
                </a:lnTo>
                <a:lnTo>
                  <a:pt x="1379" y="1303"/>
                </a:lnTo>
                <a:lnTo>
                  <a:pt x="1383" y="1298"/>
                </a:lnTo>
                <a:lnTo>
                  <a:pt x="1383" y="1298"/>
                </a:lnTo>
                <a:lnTo>
                  <a:pt x="1388" y="1284"/>
                </a:lnTo>
                <a:lnTo>
                  <a:pt x="1395" y="1263"/>
                </a:lnTo>
                <a:lnTo>
                  <a:pt x="1403" y="1242"/>
                </a:lnTo>
                <a:lnTo>
                  <a:pt x="1408" y="1228"/>
                </a:lnTo>
                <a:lnTo>
                  <a:pt x="1427" y="1149"/>
                </a:lnTo>
                <a:lnTo>
                  <a:pt x="1427" y="1149"/>
                </a:lnTo>
                <a:lnTo>
                  <a:pt x="1526" y="1019"/>
                </a:lnTo>
                <a:lnTo>
                  <a:pt x="1592" y="930"/>
                </a:lnTo>
                <a:lnTo>
                  <a:pt x="1614" y="899"/>
                </a:lnTo>
                <a:lnTo>
                  <a:pt x="1620" y="889"/>
                </a:lnTo>
                <a:lnTo>
                  <a:pt x="1621" y="885"/>
                </a:lnTo>
                <a:lnTo>
                  <a:pt x="1621" y="885"/>
                </a:lnTo>
                <a:lnTo>
                  <a:pt x="1620" y="870"/>
                </a:lnTo>
                <a:lnTo>
                  <a:pt x="1620" y="841"/>
                </a:lnTo>
                <a:lnTo>
                  <a:pt x="1621" y="790"/>
                </a:lnTo>
                <a:lnTo>
                  <a:pt x="1621" y="790"/>
                </a:lnTo>
                <a:lnTo>
                  <a:pt x="1621" y="764"/>
                </a:lnTo>
                <a:lnTo>
                  <a:pt x="1620" y="753"/>
                </a:lnTo>
                <a:lnTo>
                  <a:pt x="1619" y="749"/>
                </a:lnTo>
                <a:lnTo>
                  <a:pt x="1616" y="746"/>
                </a:lnTo>
                <a:lnTo>
                  <a:pt x="1616" y="746"/>
                </a:lnTo>
                <a:lnTo>
                  <a:pt x="1609" y="738"/>
                </a:lnTo>
                <a:lnTo>
                  <a:pt x="1602" y="727"/>
                </a:lnTo>
                <a:lnTo>
                  <a:pt x="1594" y="717"/>
                </a:lnTo>
                <a:lnTo>
                  <a:pt x="1593" y="713"/>
                </a:lnTo>
                <a:lnTo>
                  <a:pt x="1592" y="711"/>
                </a:lnTo>
                <a:lnTo>
                  <a:pt x="1592" y="711"/>
                </a:lnTo>
                <a:lnTo>
                  <a:pt x="1594" y="707"/>
                </a:lnTo>
                <a:lnTo>
                  <a:pt x="1599" y="700"/>
                </a:lnTo>
                <a:lnTo>
                  <a:pt x="1615" y="676"/>
                </a:lnTo>
                <a:lnTo>
                  <a:pt x="1624" y="662"/>
                </a:lnTo>
                <a:lnTo>
                  <a:pt x="1631" y="649"/>
                </a:lnTo>
                <a:lnTo>
                  <a:pt x="1638" y="634"/>
                </a:lnTo>
                <a:lnTo>
                  <a:pt x="1641" y="621"/>
                </a:lnTo>
                <a:lnTo>
                  <a:pt x="1641" y="621"/>
                </a:lnTo>
                <a:lnTo>
                  <a:pt x="1646" y="598"/>
                </a:lnTo>
                <a:lnTo>
                  <a:pt x="1650" y="577"/>
                </a:lnTo>
                <a:lnTo>
                  <a:pt x="1653" y="559"/>
                </a:lnTo>
                <a:lnTo>
                  <a:pt x="1653" y="552"/>
                </a:lnTo>
                <a:lnTo>
                  <a:pt x="1651" y="547"/>
                </a:lnTo>
                <a:lnTo>
                  <a:pt x="1651" y="547"/>
                </a:lnTo>
                <a:lnTo>
                  <a:pt x="1648" y="534"/>
                </a:lnTo>
                <a:lnTo>
                  <a:pt x="1646" y="532"/>
                </a:lnTo>
                <a:lnTo>
                  <a:pt x="1651" y="497"/>
                </a:lnTo>
                <a:lnTo>
                  <a:pt x="1631" y="477"/>
                </a:lnTo>
                <a:lnTo>
                  <a:pt x="1616" y="457"/>
                </a:lnTo>
                <a:lnTo>
                  <a:pt x="1597" y="462"/>
                </a:lnTo>
                <a:lnTo>
                  <a:pt x="1597" y="432"/>
                </a:lnTo>
                <a:lnTo>
                  <a:pt x="1572" y="447"/>
                </a:lnTo>
                <a:lnTo>
                  <a:pt x="1552" y="422"/>
                </a:lnTo>
                <a:lnTo>
                  <a:pt x="1522" y="437"/>
                </a:lnTo>
                <a:lnTo>
                  <a:pt x="1477" y="442"/>
                </a:lnTo>
                <a:lnTo>
                  <a:pt x="1477" y="442"/>
                </a:lnTo>
                <a:lnTo>
                  <a:pt x="1476" y="441"/>
                </a:lnTo>
                <a:lnTo>
                  <a:pt x="1472" y="439"/>
                </a:lnTo>
                <a:lnTo>
                  <a:pt x="1468" y="437"/>
                </a:lnTo>
                <a:lnTo>
                  <a:pt x="1466" y="439"/>
                </a:lnTo>
                <a:lnTo>
                  <a:pt x="1462" y="440"/>
                </a:lnTo>
                <a:lnTo>
                  <a:pt x="1457" y="442"/>
                </a:lnTo>
                <a:lnTo>
                  <a:pt x="1457" y="442"/>
                </a:lnTo>
                <a:lnTo>
                  <a:pt x="1449" y="451"/>
                </a:lnTo>
                <a:lnTo>
                  <a:pt x="1440" y="462"/>
                </a:lnTo>
                <a:lnTo>
                  <a:pt x="1430" y="475"/>
                </a:lnTo>
                <a:lnTo>
                  <a:pt x="1418" y="487"/>
                </a:lnTo>
                <a:lnTo>
                  <a:pt x="1418" y="487"/>
                </a:lnTo>
                <a:lnTo>
                  <a:pt x="1405" y="498"/>
                </a:lnTo>
                <a:lnTo>
                  <a:pt x="1395" y="504"/>
                </a:lnTo>
                <a:lnTo>
                  <a:pt x="1390" y="511"/>
                </a:lnTo>
                <a:lnTo>
                  <a:pt x="1388" y="513"/>
                </a:lnTo>
                <a:lnTo>
                  <a:pt x="1388" y="517"/>
                </a:lnTo>
                <a:lnTo>
                  <a:pt x="1388" y="552"/>
                </a:lnTo>
                <a:lnTo>
                  <a:pt x="1378" y="611"/>
                </a:lnTo>
                <a:lnTo>
                  <a:pt x="1363" y="626"/>
                </a:lnTo>
                <a:lnTo>
                  <a:pt x="1283" y="611"/>
                </a:lnTo>
                <a:lnTo>
                  <a:pt x="1248" y="601"/>
                </a:lnTo>
                <a:lnTo>
                  <a:pt x="1248" y="601"/>
                </a:lnTo>
                <a:lnTo>
                  <a:pt x="1255" y="596"/>
                </a:lnTo>
                <a:lnTo>
                  <a:pt x="1270" y="587"/>
                </a:lnTo>
                <a:lnTo>
                  <a:pt x="1277" y="580"/>
                </a:lnTo>
                <a:lnTo>
                  <a:pt x="1283" y="573"/>
                </a:lnTo>
                <a:lnTo>
                  <a:pt x="1287" y="567"/>
                </a:lnTo>
                <a:lnTo>
                  <a:pt x="1288" y="564"/>
                </a:lnTo>
                <a:lnTo>
                  <a:pt x="1288" y="562"/>
                </a:lnTo>
                <a:lnTo>
                  <a:pt x="1288" y="562"/>
                </a:lnTo>
                <a:lnTo>
                  <a:pt x="1287" y="558"/>
                </a:lnTo>
                <a:lnTo>
                  <a:pt x="1283" y="557"/>
                </a:lnTo>
                <a:lnTo>
                  <a:pt x="1279" y="558"/>
                </a:lnTo>
                <a:lnTo>
                  <a:pt x="1275" y="559"/>
                </a:lnTo>
                <a:lnTo>
                  <a:pt x="1267" y="564"/>
                </a:lnTo>
                <a:lnTo>
                  <a:pt x="1263" y="567"/>
                </a:lnTo>
                <a:lnTo>
                  <a:pt x="1263" y="567"/>
                </a:lnTo>
                <a:lnTo>
                  <a:pt x="1267" y="560"/>
                </a:lnTo>
                <a:lnTo>
                  <a:pt x="1276" y="545"/>
                </a:lnTo>
                <a:lnTo>
                  <a:pt x="1279" y="538"/>
                </a:lnTo>
                <a:lnTo>
                  <a:pt x="1281" y="531"/>
                </a:lnTo>
                <a:lnTo>
                  <a:pt x="1281" y="526"/>
                </a:lnTo>
                <a:lnTo>
                  <a:pt x="1281" y="523"/>
                </a:lnTo>
                <a:lnTo>
                  <a:pt x="1278" y="522"/>
                </a:lnTo>
                <a:lnTo>
                  <a:pt x="1278" y="522"/>
                </a:lnTo>
                <a:lnTo>
                  <a:pt x="1276" y="522"/>
                </a:lnTo>
                <a:lnTo>
                  <a:pt x="1272" y="522"/>
                </a:lnTo>
                <a:lnTo>
                  <a:pt x="1266" y="523"/>
                </a:lnTo>
                <a:lnTo>
                  <a:pt x="1257" y="528"/>
                </a:lnTo>
                <a:lnTo>
                  <a:pt x="1248" y="532"/>
                </a:lnTo>
                <a:lnTo>
                  <a:pt x="1235" y="542"/>
                </a:lnTo>
                <a:lnTo>
                  <a:pt x="1229" y="547"/>
                </a:lnTo>
                <a:lnTo>
                  <a:pt x="1229" y="547"/>
                </a:lnTo>
                <a:lnTo>
                  <a:pt x="1231" y="539"/>
                </a:lnTo>
                <a:lnTo>
                  <a:pt x="1232" y="532"/>
                </a:lnTo>
                <a:lnTo>
                  <a:pt x="1232" y="523"/>
                </a:lnTo>
                <a:lnTo>
                  <a:pt x="1231" y="517"/>
                </a:lnTo>
                <a:lnTo>
                  <a:pt x="1230" y="513"/>
                </a:lnTo>
                <a:lnTo>
                  <a:pt x="1227" y="511"/>
                </a:lnTo>
                <a:lnTo>
                  <a:pt x="1225" y="509"/>
                </a:lnTo>
                <a:lnTo>
                  <a:pt x="1220" y="509"/>
                </a:lnTo>
                <a:lnTo>
                  <a:pt x="1215" y="509"/>
                </a:lnTo>
                <a:lnTo>
                  <a:pt x="1209" y="512"/>
                </a:lnTo>
                <a:lnTo>
                  <a:pt x="1209" y="512"/>
                </a:lnTo>
                <a:lnTo>
                  <a:pt x="1184" y="521"/>
                </a:lnTo>
                <a:lnTo>
                  <a:pt x="1164" y="527"/>
                </a:lnTo>
                <a:lnTo>
                  <a:pt x="1145" y="532"/>
                </a:lnTo>
                <a:lnTo>
                  <a:pt x="1129" y="537"/>
                </a:lnTo>
                <a:lnTo>
                  <a:pt x="1129" y="537"/>
                </a:lnTo>
                <a:lnTo>
                  <a:pt x="1095" y="547"/>
                </a:lnTo>
                <a:lnTo>
                  <a:pt x="1079" y="552"/>
                </a:lnTo>
                <a:lnTo>
                  <a:pt x="1079" y="552"/>
                </a:lnTo>
                <a:lnTo>
                  <a:pt x="1076" y="549"/>
                </a:lnTo>
                <a:lnTo>
                  <a:pt x="1067" y="543"/>
                </a:lnTo>
                <a:lnTo>
                  <a:pt x="1053" y="537"/>
                </a:lnTo>
                <a:lnTo>
                  <a:pt x="1044" y="534"/>
                </a:lnTo>
                <a:lnTo>
                  <a:pt x="1035" y="532"/>
                </a:lnTo>
                <a:lnTo>
                  <a:pt x="1035" y="532"/>
                </a:lnTo>
                <a:lnTo>
                  <a:pt x="1008" y="528"/>
                </a:lnTo>
                <a:lnTo>
                  <a:pt x="977" y="524"/>
                </a:lnTo>
                <a:lnTo>
                  <a:pt x="940" y="522"/>
                </a:lnTo>
                <a:lnTo>
                  <a:pt x="895" y="507"/>
                </a:lnTo>
                <a:lnTo>
                  <a:pt x="895" y="507"/>
                </a:lnTo>
                <a:lnTo>
                  <a:pt x="890" y="486"/>
                </a:lnTo>
                <a:lnTo>
                  <a:pt x="885" y="470"/>
                </a:lnTo>
                <a:lnTo>
                  <a:pt x="883" y="465"/>
                </a:lnTo>
                <a:lnTo>
                  <a:pt x="880" y="462"/>
                </a:lnTo>
                <a:lnTo>
                  <a:pt x="880" y="462"/>
                </a:lnTo>
                <a:lnTo>
                  <a:pt x="864" y="455"/>
                </a:lnTo>
                <a:lnTo>
                  <a:pt x="838" y="441"/>
                </a:lnTo>
                <a:lnTo>
                  <a:pt x="801" y="422"/>
                </a:lnTo>
                <a:lnTo>
                  <a:pt x="801" y="422"/>
                </a:lnTo>
                <a:lnTo>
                  <a:pt x="778" y="400"/>
                </a:lnTo>
                <a:lnTo>
                  <a:pt x="762" y="385"/>
                </a:lnTo>
                <a:lnTo>
                  <a:pt x="755" y="380"/>
                </a:lnTo>
                <a:lnTo>
                  <a:pt x="751" y="378"/>
                </a:lnTo>
                <a:lnTo>
                  <a:pt x="726" y="378"/>
                </a:lnTo>
                <a:lnTo>
                  <a:pt x="726" y="378"/>
                </a:lnTo>
                <a:lnTo>
                  <a:pt x="725" y="376"/>
                </a:lnTo>
                <a:lnTo>
                  <a:pt x="722" y="375"/>
                </a:lnTo>
                <a:lnTo>
                  <a:pt x="716" y="375"/>
                </a:lnTo>
                <a:lnTo>
                  <a:pt x="706" y="378"/>
                </a:lnTo>
                <a:lnTo>
                  <a:pt x="676" y="388"/>
                </a:lnTo>
                <a:lnTo>
                  <a:pt x="656" y="383"/>
                </a:lnTo>
                <a:lnTo>
                  <a:pt x="587" y="338"/>
                </a:lnTo>
                <a:lnTo>
                  <a:pt x="587" y="338"/>
                </a:lnTo>
                <a:lnTo>
                  <a:pt x="591" y="323"/>
                </a:lnTo>
                <a:lnTo>
                  <a:pt x="594" y="308"/>
                </a:lnTo>
                <a:lnTo>
                  <a:pt x="597" y="288"/>
                </a:lnTo>
                <a:lnTo>
                  <a:pt x="597" y="288"/>
                </a:lnTo>
                <a:lnTo>
                  <a:pt x="599" y="276"/>
                </a:lnTo>
                <a:lnTo>
                  <a:pt x="603" y="259"/>
                </a:lnTo>
                <a:lnTo>
                  <a:pt x="615" y="220"/>
                </a:lnTo>
                <a:lnTo>
                  <a:pt x="622" y="197"/>
                </a:lnTo>
                <a:lnTo>
                  <a:pt x="627" y="175"/>
                </a:lnTo>
                <a:lnTo>
                  <a:pt x="630" y="154"/>
                </a:lnTo>
                <a:lnTo>
                  <a:pt x="632" y="134"/>
                </a:lnTo>
                <a:lnTo>
                  <a:pt x="632" y="134"/>
                </a:lnTo>
                <a:lnTo>
                  <a:pt x="632" y="118"/>
                </a:lnTo>
                <a:lnTo>
                  <a:pt x="633" y="105"/>
                </a:lnTo>
                <a:lnTo>
                  <a:pt x="635" y="90"/>
                </a:lnTo>
                <a:lnTo>
                  <a:pt x="637" y="85"/>
                </a:lnTo>
                <a:lnTo>
                  <a:pt x="635" y="82"/>
                </a:lnTo>
                <a:lnTo>
                  <a:pt x="634" y="78"/>
                </a:lnTo>
                <a:lnTo>
                  <a:pt x="632" y="74"/>
                </a:lnTo>
                <a:lnTo>
                  <a:pt x="632" y="74"/>
                </a:lnTo>
                <a:lnTo>
                  <a:pt x="629" y="70"/>
                </a:lnTo>
                <a:lnTo>
                  <a:pt x="627" y="67"/>
                </a:lnTo>
                <a:lnTo>
                  <a:pt x="627" y="62"/>
                </a:lnTo>
                <a:lnTo>
                  <a:pt x="625" y="59"/>
                </a:lnTo>
                <a:lnTo>
                  <a:pt x="624" y="58"/>
                </a:lnTo>
                <a:lnTo>
                  <a:pt x="617" y="54"/>
                </a:lnTo>
                <a:lnTo>
                  <a:pt x="617" y="54"/>
                </a:lnTo>
                <a:lnTo>
                  <a:pt x="607" y="52"/>
                </a:lnTo>
                <a:lnTo>
                  <a:pt x="599" y="49"/>
                </a:lnTo>
                <a:lnTo>
                  <a:pt x="592" y="44"/>
                </a:lnTo>
                <a:lnTo>
                  <a:pt x="582" y="34"/>
                </a:lnTo>
                <a:lnTo>
                  <a:pt x="582" y="34"/>
                </a:lnTo>
                <a:lnTo>
                  <a:pt x="577" y="28"/>
                </a:lnTo>
                <a:lnTo>
                  <a:pt x="574" y="24"/>
                </a:lnTo>
                <a:lnTo>
                  <a:pt x="572" y="17"/>
                </a:lnTo>
                <a:lnTo>
                  <a:pt x="571" y="14"/>
                </a:lnTo>
                <a:lnTo>
                  <a:pt x="569" y="13"/>
                </a:lnTo>
                <a:lnTo>
                  <a:pt x="567" y="11"/>
                </a:lnTo>
                <a:lnTo>
                  <a:pt x="562" y="10"/>
                </a:lnTo>
                <a:lnTo>
                  <a:pt x="562" y="10"/>
                </a:lnTo>
                <a:lnTo>
                  <a:pt x="550" y="7"/>
                </a:lnTo>
                <a:lnTo>
                  <a:pt x="537" y="5"/>
                </a:lnTo>
                <a:lnTo>
                  <a:pt x="522" y="5"/>
                </a:lnTo>
                <a:lnTo>
                  <a:pt x="497" y="14"/>
                </a:lnTo>
                <a:lnTo>
                  <a:pt x="467" y="0"/>
                </a:lnTo>
                <a:close/>
                <a:moveTo>
                  <a:pt x="537" y="552"/>
                </a:moveTo>
                <a:lnTo>
                  <a:pt x="592" y="562"/>
                </a:lnTo>
                <a:lnTo>
                  <a:pt x="642" y="577"/>
                </a:lnTo>
                <a:lnTo>
                  <a:pt x="642" y="577"/>
                </a:lnTo>
                <a:lnTo>
                  <a:pt x="736" y="606"/>
                </a:lnTo>
                <a:lnTo>
                  <a:pt x="736" y="606"/>
                </a:lnTo>
                <a:lnTo>
                  <a:pt x="750" y="611"/>
                </a:lnTo>
                <a:lnTo>
                  <a:pt x="761" y="616"/>
                </a:lnTo>
                <a:lnTo>
                  <a:pt x="770" y="621"/>
                </a:lnTo>
                <a:lnTo>
                  <a:pt x="776" y="626"/>
                </a:lnTo>
                <a:lnTo>
                  <a:pt x="783" y="634"/>
                </a:lnTo>
                <a:lnTo>
                  <a:pt x="786" y="636"/>
                </a:lnTo>
                <a:lnTo>
                  <a:pt x="801" y="616"/>
                </a:lnTo>
                <a:lnTo>
                  <a:pt x="915" y="621"/>
                </a:lnTo>
                <a:lnTo>
                  <a:pt x="915" y="621"/>
                </a:lnTo>
                <a:lnTo>
                  <a:pt x="920" y="624"/>
                </a:lnTo>
                <a:lnTo>
                  <a:pt x="931" y="629"/>
                </a:lnTo>
                <a:lnTo>
                  <a:pt x="949" y="640"/>
                </a:lnTo>
                <a:lnTo>
                  <a:pt x="970" y="656"/>
                </a:lnTo>
                <a:lnTo>
                  <a:pt x="970" y="656"/>
                </a:lnTo>
                <a:lnTo>
                  <a:pt x="985" y="667"/>
                </a:lnTo>
                <a:lnTo>
                  <a:pt x="1005" y="681"/>
                </a:lnTo>
                <a:lnTo>
                  <a:pt x="1051" y="710"/>
                </a:lnTo>
                <a:lnTo>
                  <a:pt x="1109" y="746"/>
                </a:lnTo>
                <a:lnTo>
                  <a:pt x="1104" y="766"/>
                </a:lnTo>
                <a:lnTo>
                  <a:pt x="1104" y="766"/>
                </a:lnTo>
                <a:lnTo>
                  <a:pt x="1160" y="773"/>
                </a:lnTo>
                <a:lnTo>
                  <a:pt x="1200" y="781"/>
                </a:lnTo>
                <a:lnTo>
                  <a:pt x="1212" y="783"/>
                </a:lnTo>
                <a:lnTo>
                  <a:pt x="1219" y="785"/>
                </a:lnTo>
                <a:lnTo>
                  <a:pt x="1219" y="785"/>
                </a:lnTo>
                <a:lnTo>
                  <a:pt x="1216" y="797"/>
                </a:lnTo>
                <a:lnTo>
                  <a:pt x="1207" y="823"/>
                </a:lnTo>
                <a:lnTo>
                  <a:pt x="1179" y="900"/>
                </a:lnTo>
                <a:lnTo>
                  <a:pt x="1150" y="981"/>
                </a:lnTo>
                <a:lnTo>
                  <a:pt x="1134" y="1024"/>
                </a:lnTo>
                <a:lnTo>
                  <a:pt x="1134" y="1024"/>
                </a:lnTo>
                <a:lnTo>
                  <a:pt x="1132" y="1028"/>
                </a:lnTo>
                <a:lnTo>
                  <a:pt x="1128" y="1034"/>
                </a:lnTo>
                <a:lnTo>
                  <a:pt x="1115" y="1050"/>
                </a:lnTo>
                <a:lnTo>
                  <a:pt x="1077" y="1093"/>
                </a:lnTo>
                <a:lnTo>
                  <a:pt x="1038" y="1134"/>
                </a:lnTo>
                <a:lnTo>
                  <a:pt x="1015" y="1159"/>
                </a:lnTo>
                <a:lnTo>
                  <a:pt x="1015" y="1159"/>
                </a:lnTo>
                <a:lnTo>
                  <a:pt x="1000" y="1173"/>
                </a:lnTo>
                <a:lnTo>
                  <a:pt x="980" y="1191"/>
                </a:lnTo>
                <a:lnTo>
                  <a:pt x="955" y="1213"/>
                </a:lnTo>
                <a:lnTo>
                  <a:pt x="841" y="1238"/>
                </a:lnTo>
                <a:lnTo>
                  <a:pt x="841" y="1263"/>
                </a:lnTo>
                <a:lnTo>
                  <a:pt x="841" y="1263"/>
                </a:lnTo>
                <a:lnTo>
                  <a:pt x="839" y="1264"/>
                </a:lnTo>
                <a:lnTo>
                  <a:pt x="836" y="1267"/>
                </a:lnTo>
                <a:lnTo>
                  <a:pt x="822" y="1272"/>
                </a:lnTo>
                <a:lnTo>
                  <a:pt x="776" y="1290"/>
                </a:lnTo>
                <a:lnTo>
                  <a:pt x="747" y="1304"/>
                </a:lnTo>
                <a:lnTo>
                  <a:pt x="717" y="1318"/>
                </a:lnTo>
                <a:lnTo>
                  <a:pt x="689" y="1335"/>
                </a:lnTo>
                <a:lnTo>
                  <a:pt x="675" y="1344"/>
                </a:lnTo>
                <a:lnTo>
                  <a:pt x="661" y="1353"/>
                </a:lnTo>
                <a:lnTo>
                  <a:pt x="661" y="1353"/>
                </a:lnTo>
                <a:lnTo>
                  <a:pt x="649" y="1362"/>
                </a:lnTo>
                <a:lnTo>
                  <a:pt x="635" y="1375"/>
                </a:lnTo>
                <a:lnTo>
                  <a:pt x="609" y="1401"/>
                </a:lnTo>
                <a:lnTo>
                  <a:pt x="583" y="1431"/>
                </a:lnTo>
                <a:lnTo>
                  <a:pt x="559" y="1461"/>
                </a:lnTo>
                <a:lnTo>
                  <a:pt x="538" y="1488"/>
                </a:lnTo>
                <a:lnTo>
                  <a:pt x="522" y="1510"/>
                </a:lnTo>
                <a:lnTo>
                  <a:pt x="507" y="1532"/>
                </a:lnTo>
                <a:lnTo>
                  <a:pt x="467" y="1472"/>
                </a:lnTo>
                <a:lnTo>
                  <a:pt x="467" y="1472"/>
                </a:lnTo>
                <a:lnTo>
                  <a:pt x="466" y="1428"/>
                </a:lnTo>
                <a:lnTo>
                  <a:pt x="464" y="1395"/>
                </a:lnTo>
                <a:lnTo>
                  <a:pt x="463" y="1372"/>
                </a:lnTo>
                <a:lnTo>
                  <a:pt x="463" y="1372"/>
                </a:lnTo>
                <a:lnTo>
                  <a:pt x="461" y="1355"/>
                </a:lnTo>
                <a:lnTo>
                  <a:pt x="463" y="1334"/>
                </a:lnTo>
                <a:lnTo>
                  <a:pt x="464" y="1324"/>
                </a:lnTo>
                <a:lnTo>
                  <a:pt x="466" y="1313"/>
                </a:lnTo>
                <a:lnTo>
                  <a:pt x="469" y="1304"/>
                </a:lnTo>
                <a:lnTo>
                  <a:pt x="472" y="1298"/>
                </a:lnTo>
                <a:lnTo>
                  <a:pt x="472" y="1298"/>
                </a:lnTo>
                <a:lnTo>
                  <a:pt x="476" y="1292"/>
                </a:lnTo>
                <a:lnTo>
                  <a:pt x="480" y="1283"/>
                </a:lnTo>
                <a:lnTo>
                  <a:pt x="486" y="1262"/>
                </a:lnTo>
                <a:lnTo>
                  <a:pt x="491" y="1241"/>
                </a:lnTo>
                <a:lnTo>
                  <a:pt x="497" y="1223"/>
                </a:lnTo>
                <a:lnTo>
                  <a:pt x="497" y="1223"/>
                </a:lnTo>
                <a:lnTo>
                  <a:pt x="506" y="1206"/>
                </a:lnTo>
                <a:lnTo>
                  <a:pt x="518" y="1182"/>
                </a:lnTo>
                <a:lnTo>
                  <a:pt x="531" y="1155"/>
                </a:lnTo>
                <a:lnTo>
                  <a:pt x="537" y="1140"/>
                </a:lnTo>
                <a:lnTo>
                  <a:pt x="542" y="1124"/>
                </a:lnTo>
                <a:lnTo>
                  <a:pt x="542" y="1124"/>
                </a:lnTo>
                <a:lnTo>
                  <a:pt x="546" y="1110"/>
                </a:lnTo>
                <a:lnTo>
                  <a:pt x="547" y="1098"/>
                </a:lnTo>
                <a:lnTo>
                  <a:pt x="547" y="1088"/>
                </a:lnTo>
                <a:lnTo>
                  <a:pt x="546" y="1079"/>
                </a:lnTo>
                <a:lnTo>
                  <a:pt x="541" y="1062"/>
                </a:lnTo>
                <a:lnTo>
                  <a:pt x="538" y="1052"/>
                </a:lnTo>
                <a:lnTo>
                  <a:pt x="537" y="1039"/>
                </a:lnTo>
                <a:lnTo>
                  <a:pt x="537" y="1039"/>
                </a:lnTo>
                <a:lnTo>
                  <a:pt x="527" y="910"/>
                </a:lnTo>
                <a:lnTo>
                  <a:pt x="537" y="880"/>
                </a:lnTo>
                <a:lnTo>
                  <a:pt x="537" y="880"/>
                </a:lnTo>
                <a:lnTo>
                  <a:pt x="538" y="875"/>
                </a:lnTo>
                <a:lnTo>
                  <a:pt x="537" y="870"/>
                </a:lnTo>
                <a:lnTo>
                  <a:pt x="536" y="865"/>
                </a:lnTo>
                <a:lnTo>
                  <a:pt x="533" y="861"/>
                </a:lnTo>
                <a:lnTo>
                  <a:pt x="527" y="851"/>
                </a:lnTo>
                <a:lnTo>
                  <a:pt x="525" y="846"/>
                </a:lnTo>
                <a:lnTo>
                  <a:pt x="522" y="840"/>
                </a:lnTo>
                <a:lnTo>
                  <a:pt x="522" y="840"/>
                </a:lnTo>
                <a:lnTo>
                  <a:pt x="521" y="831"/>
                </a:lnTo>
                <a:lnTo>
                  <a:pt x="520" y="819"/>
                </a:lnTo>
                <a:lnTo>
                  <a:pt x="521" y="792"/>
                </a:lnTo>
                <a:lnTo>
                  <a:pt x="522" y="756"/>
                </a:lnTo>
                <a:lnTo>
                  <a:pt x="537" y="55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20F7FEA2-3937-418E-AC81-367307CF56B6}"/>
              </a:ext>
            </a:extLst>
          </p:cNvPr>
          <p:cNvSpPr>
            <a:spLocks/>
          </p:cNvSpPr>
          <p:nvPr/>
        </p:nvSpPr>
        <p:spPr bwMode="auto">
          <a:xfrm>
            <a:off x="7660678" y="5379124"/>
            <a:ext cx="1892883" cy="772961"/>
          </a:xfrm>
          <a:custGeom>
            <a:avLst/>
            <a:gdLst>
              <a:gd name="T0" fmla="*/ 2562 w 2826"/>
              <a:gd name="T1" fmla="*/ 65 h 1154"/>
              <a:gd name="T2" fmla="*/ 2507 w 2826"/>
              <a:gd name="T3" fmla="*/ 53 h 1154"/>
              <a:gd name="T4" fmla="*/ 2316 w 2826"/>
              <a:gd name="T5" fmla="*/ 49 h 1154"/>
              <a:gd name="T6" fmla="*/ 2201 w 2826"/>
              <a:gd name="T7" fmla="*/ 95 h 1154"/>
              <a:gd name="T8" fmla="*/ 1995 w 2826"/>
              <a:gd name="T9" fmla="*/ 204 h 1154"/>
              <a:gd name="T10" fmla="*/ 1826 w 2826"/>
              <a:gd name="T11" fmla="*/ 284 h 1154"/>
              <a:gd name="T12" fmla="*/ 1706 w 2826"/>
              <a:gd name="T13" fmla="*/ 393 h 1154"/>
              <a:gd name="T14" fmla="*/ 1589 w 2826"/>
              <a:gd name="T15" fmla="*/ 459 h 1154"/>
              <a:gd name="T16" fmla="*/ 1509 w 2826"/>
              <a:gd name="T17" fmla="*/ 403 h 1154"/>
              <a:gd name="T18" fmla="*/ 1418 w 2826"/>
              <a:gd name="T19" fmla="*/ 398 h 1154"/>
              <a:gd name="T20" fmla="*/ 1318 w 2826"/>
              <a:gd name="T21" fmla="*/ 473 h 1154"/>
              <a:gd name="T22" fmla="*/ 1174 w 2826"/>
              <a:gd name="T23" fmla="*/ 523 h 1154"/>
              <a:gd name="T24" fmla="*/ 1039 w 2826"/>
              <a:gd name="T25" fmla="*/ 626 h 1154"/>
              <a:gd name="T26" fmla="*/ 749 w 2826"/>
              <a:gd name="T27" fmla="*/ 616 h 1154"/>
              <a:gd name="T28" fmla="*/ 592 w 2826"/>
              <a:gd name="T29" fmla="*/ 597 h 1154"/>
              <a:gd name="T30" fmla="*/ 399 w 2826"/>
              <a:gd name="T31" fmla="*/ 534 h 1154"/>
              <a:gd name="T32" fmla="*/ 245 w 2826"/>
              <a:gd name="T33" fmla="*/ 490 h 1154"/>
              <a:gd name="T34" fmla="*/ 99 w 2826"/>
              <a:gd name="T35" fmla="*/ 457 h 1154"/>
              <a:gd name="T36" fmla="*/ 2 w 2826"/>
              <a:gd name="T37" fmla="*/ 514 h 1154"/>
              <a:gd name="T38" fmla="*/ 43 w 2826"/>
              <a:gd name="T39" fmla="*/ 555 h 1154"/>
              <a:gd name="T40" fmla="*/ 348 w 2826"/>
              <a:gd name="T41" fmla="*/ 617 h 1154"/>
              <a:gd name="T42" fmla="*/ 458 w 2826"/>
              <a:gd name="T43" fmla="*/ 708 h 1154"/>
              <a:gd name="T44" fmla="*/ 766 w 2826"/>
              <a:gd name="T45" fmla="*/ 901 h 1154"/>
              <a:gd name="T46" fmla="*/ 602 w 2826"/>
              <a:gd name="T47" fmla="*/ 999 h 1154"/>
              <a:gd name="T48" fmla="*/ 551 w 2826"/>
              <a:gd name="T49" fmla="*/ 983 h 1154"/>
              <a:gd name="T50" fmla="*/ 428 w 2826"/>
              <a:gd name="T51" fmla="*/ 1046 h 1154"/>
              <a:gd name="T52" fmla="*/ 396 w 2826"/>
              <a:gd name="T53" fmla="*/ 1112 h 1154"/>
              <a:gd name="T54" fmla="*/ 482 w 2826"/>
              <a:gd name="T55" fmla="*/ 1110 h 1154"/>
              <a:gd name="T56" fmla="*/ 878 w 2826"/>
              <a:gd name="T57" fmla="*/ 1154 h 1154"/>
              <a:gd name="T58" fmla="*/ 953 w 2826"/>
              <a:gd name="T59" fmla="*/ 1100 h 1154"/>
              <a:gd name="T60" fmla="*/ 1279 w 2826"/>
              <a:gd name="T61" fmla="*/ 906 h 1154"/>
              <a:gd name="T62" fmla="*/ 1478 w 2826"/>
              <a:gd name="T63" fmla="*/ 970 h 1154"/>
              <a:gd name="T64" fmla="*/ 1693 w 2826"/>
              <a:gd name="T65" fmla="*/ 944 h 1154"/>
              <a:gd name="T66" fmla="*/ 1893 w 2826"/>
              <a:gd name="T67" fmla="*/ 845 h 1154"/>
              <a:gd name="T68" fmla="*/ 1970 w 2826"/>
              <a:gd name="T69" fmla="*/ 836 h 1154"/>
              <a:gd name="T70" fmla="*/ 2015 w 2826"/>
              <a:gd name="T71" fmla="*/ 809 h 1154"/>
              <a:gd name="T72" fmla="*/ 2000 w 2826"/>
              <a:gd name="T73" fmla="*/ 781 h 1154"/>
              <a:gd name="T74" fmla="*/ 1856 w 2826"/>
              <a:gd name="T75" fmla="*/ 756 h 1154"/>
              <a:gd name="T76" fmla="*/ 1797 w 2826"/>
              <a:gd name="T77" fmla="*/ 816 h 1154"/>
              <a:gd name="T78" fmla="*/ 1655 w 2826"/>
              <a:gd name="T79" fmla="*/ 851 h 1154"/>
              <a:gd name="T80" fmla="*/ 1492 w 2826"/>
              <a:gd name="T81" fmla="*/ 846 h 1154"/>
              <a:gd name="T82" fmla="*/ 1613 w 2826"/>
              <a:gd name="T83" fmla="*/ 738 h 1154"/>
              <a:gd name="T84" fmla="*/ 1826 w 2826"/>
              <a:gd name="T85" fmla="*/ 702 h 1154"/>
              <a:gd name="T86" fmla="*/ 1974 w 2826"/>
              <a:gd name="T87" fmla="*/ 698 h 1154"/>
              <a:gd name="T88" fmla="*/ 2194 w 2826"/>
              <a:gd name="T89" fmla="*/ 602 h 1154"/>
              <a:gd name="T90" fmla="*/ 2378 w 2826"/>
              <a:gd name="T91" fmla="*/ 658 h 1154"/>
              <a:gd name="T92" fmla="*/ 2477 w 2826"/>
              <a:gd name="T93" fmla="*/ 592 h 1154"/>
              <a:gd name="T94" fmla="*/ 2497 w 2826"/>
              <a:gd name="T95" fmla="*/ 544 h 1154"/>
              <a:gd name="T96" fmla="*/ 2492 w 2826"/>
              <a:gd name="T97" fmla="*/ 508 h 1154"/>
              <a:gd name="T98" fmla="*/ 2475 w 2826"/>
              <a:gd name="T99" fmla="*/ 449 h 1154"/>
              <a:gd name="T100" fmla="*/ 2516 w 2826"/>
              <a:gd name="T101" fmla="*/ 350 h 1154"/>
              <a:gd name="T102" fmla="*/ 2522 w 2826"/>
              <a:gd name="T103" fmla="*/ 314 h 1154"/>
              <a:gd name="T104" fmla="*/ 2681 w 2826"/>
              <a:gd name="T105" fmla="*/ 305 h 1154"/>
              <a:gd name="T106" fmla="*/ 2741 w 2826"/>
              <a:gd name="T107" fmla="*/ 255 h 1154"/>
              <a:gd name="T108" fmla="*/ 2799 w 2826"/>
              <a:gd name="T109" fmla="*/ 233 h 1154"/>
              <a:gd name="T110" fmla="*/ 2826 w 2826"/>
              <a:gd name="T111" fmla="*/ 166 h 1154"/>
              <a:gd name="T112" fmla="*/ 2816 w 2826"/>
              <a:gd name="T113" fmla="*/ 97 h 1154"/>
              <a:gd name="T114" fmla="*/ 2776 w 2826"/>
              <a:gd name="T115" fmla="*/ 64 h 1154"/>
              <a:gd name="T116" fmla="*/ 2721 w 2826"/>
              <a:gd name="T117" fmla="*/ 15 h 1154"/>
              <a:gd name="T118" fmla="*/ 2671 w 2826"/>
              <a:gd name="T119" fmla="*/ 15 h 1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26" h="1154">
                <a:moveTo>
                  <a:pt x="2646" y="25"/>
                </a:moveTo>
                <a:lnTo>
                  <a:pt x="2646" y="25"/>
                </a:lnTo>
                <a:lnTo>
                  <a:pt x="2633" y="30"/>
                </a:lnTo>
                <a:lnTo>
                  <a:pt x="2604" y="41"/>
                </a:lnTo>
                <a:lnTo>
                  <a:pt x="2589" y="48"/>
                </a:lnTo>
                <a:lnTo>
                  <a:pt x="2576" y="55"/>
                </a:lnTo>
                <a:lnTo>
                  <a:pt x="2566" y="60"/>
                </a:lnTo>
                <a:lnTo>
                  <a:pt x="2563" y="62"/>
                </a:lnTo>
                <a:lnTo>
                  <a:pt x="2562" y="65"/>
                </a:lnTo>
                <a:lnTo>
                  <a:pt x="2562" y="65"/>
                </a:lnTo>
                <a:lnTo>
                  <a:pt x="2561" y="72"/>
                </a:lnTo>
                <a:lnTo>
                  <a:pt x="2559" y="81"/>
                </a:lnTo>
                <a:lnTo>
                  <a:pt x="2557" y="90"/>
                </a:lnTo>
                <a:lnTo>
                  <a:pt x="2557" y="90"/>
                </a:lnTo>
                <a:lnTo>
                  <a:pt x="2549" y="84"/>
                </a:lnTo>
                <a:lnTo>
                  <a:pt x="2531" y="69"/>
                </a:lnTo>
                <a:lnTo>
                  <a:pt x="2520" y="60"/>
                </a:lnTo>
                <a:lnTo>
                  <a:pt x="2507" y="53"/>
                </a:lnTo>
                <a:lnTo>
                  <a:pt x="2497" y="48"/>
                </a:lnTo>
                <a:lnTo>
                  <a:pt x="2487" y="45"/>
                </a:lnTo>
                <a:lnTo>
                  <a:pt x="2487" y="45"/>
                </a:lnTo>
                <a:lnTo>
                  <a:pt x="2457" y="40"/>
                </a:lnTo>
                <a:lnTo>
                  <a:pt x="2436" y="39"/>
                </a:lnTo>
                <a:lnTo>
                  <a:pt x="2403" y="40"/>
                </a:lnTo>
                <a:lnTo>
                  <a:pt x="2403" y="40"/>
                </a:lnTo>
                <a:lnTo>
                  <a:pt x="2359" y="44"/>
                </a:lnTo>
                <a:lnTo>
                  <a:pt x="2316" y="49"/>
                </a:lnTo>
                <a:lnTo>
                  <a:pt x="2280" y="55"/>
                </a:lnTo>
                <a:lnTo>
                  <a:pt x="2258" y="60"/>
                </a:lnTo>
                <a:lnTo>
                  <a:pt x="2258" y="60"/>
                </a:lnTo>
                <a:lnTo>
                  <a:pt x="2246" y="65"/>
                </a:lnTo>
                <a:lnTo>
                  <a:pt x="2231" y="72"/>
                </a:lnTo>
                <a:lnTo>
                  <a:pt x="2209" y="85"/>
                </a:lnTo>
                <a:lnTo>
                  <a:pt x="2209" y="85"/>
                </a:lnTo>
                <a:lnTo>
                  <a:pt x="2205" y="89"/>
                </a:lnTo>
                <a:lnTo>
                  <a:pt x="2201" y="95"/>
                </a:lnTo>
                <a:lnTo>
                  <a:pt x="2191" y="111"/>
                </a:lnTo>
                <a:lnTo>
                  <a:pt x="2179" y="135"/>
                </a:lnTo>
                <a:lnTo>
                  <a:pt x="2179" y="135"/>
                </a:lnTo>
                <a:lnTo>
                  <a:pt x="2102" y="169"/>
                </a:lnTo>
                <a:lnTo>
                  <a:pt x="2047" y="193"/>
                </a:lnTo>
                <a:lnTo>
                  <a:pt x="2020" y="204"/>
                </a:lnTo>
                <a:lnTo>
                  <a:pt x="2020" y="204"/>
                </a:lnTo>
                <a:lnTo>
                  <a:pt x="2011" y="204"/>
                </a:lnTo>
                <a:lnTo>
                  <a:pt x="1995" y="204"/>
                </a:lnTo>
                <a:lnTo>
                  <a:pt x="1985" y="205"/>
                </a:lnTo>
                <a:lnTo>
                  <a:pt x="1975" y="208"/>
                </a:lnTo>
                <a:lnTo>
                  <a:pt x="1965" y="210"/>
                </a:lnTo>
                <a:lnTo>
                  <a:pt x="1955" y="214"/>
                </a:lnTo>
                <a:lnTo>
                  <a:pt x="1955" y="214"/>
                </a:lnTo>
                <a:lnTo>
                  <a:pt x="1889" y="248"/>
                </a:lnTo>
                <a:lnTo>
                  <a:pt x="1852" y="269"/>
                </a:lnTo>
                <a:lnTo>
                  <a:pt x="1826" y="284"/>
                </a:lnTo>
                <a:lnTo>
                  <a:pt x="1826" y="284"/>
                </a:lnTo>
                <a:lnTo>
                  <a:pt x="1786" y="309"/>
                </a:lnTo>
                <a:lnTo>
                  <a:pt x="1765" y="324"/>
                </a:lnTo>
                <a:lnTo>
                  <a:pt x="1746" y="339"/>
                </a:lnTo>
                <a:lnTo>
                  <a:pt x="1746" y="339"/>
                </a:lnTo>
                <a:lnTo>
                  <a:pt x="1739" y="346"/>
                </a:lnTo>
                <a:lnTo>
                  <a:pt x="1731" y="353"/>
                </a:lnTo>
                <a:lnTo>
                  <a:pt x="1721" y="370"/>
                </a:lnTo>
                <a:lnTo>
                  <a:pt x="1713" y="383"/>
                </a:lnTo>
                <a:lnTo>
                  <a:pt x="1706" y="393"/>
                </a:lnTo>
                <a:lnTo>
                  <a:pt x="1706" y="393"/>
                </a:lnTo>
                <a:lnTo>
                  <a:pt x="1699" y="406"/>
                </a:lnTo>
                <a:lnTo>
                  <a:pt x="1689" y="422"/>
                </a:lnTo>
                <a:lnTo>
                  <a:pt x="1677" y="443"/>
                </a:lnTo>
                <a:lnTo>
                  <a:pt x="1657" y="458"/>
                </a:lnTo>
                <a:lnTo>
                  <a:pt x="1622" y="463"/>
                </a:lnTo>
                <a:lnTo>
                  <a:pt x="1622" y="463"/>
                </a:lnTo>
                <a:lnTo>
                  <a:pt x="1612" y="462"/>
                </a:lnTo>
                <a:lnTo>
                  <a:pt x="1589" y="459"/>
                </a:lnTo>
                <a:lnTo>
                  <a:pt x="1576" y="455"/>
                </a:lnTo>
                <a:lnTo>
                  <a:pt x="1562" y="452"/>
                </a:lnTo>
                <a:lnTo>
                  <a:pt x="1548" y="445"/>
                </a:lnTo>
                <a:lnTo>
                  <a:pt x="1537" y="438"/>
                </a:lnTo>
                <a:lnTo>
                  <a:pt x="1537" y="438"/>
                </a:lnTo>
                <a:lnTo>
                  <a:pt x="1529" y="429"/>
                </a:lnTo>
                <a:lnTo>
                  <a:pt x="1524" y="422"/>
                </a:lnTo>
                <a:lnTo>
                  <a:pt x="1515" y="408"/>
                </a:lnTo>
                <a:lnTo>
                  <a:pt x="1509" y="403"/>
                </a:lnTo>
                <a:lnTo>
                  <a:pt x="1501" y="398"/>
                </a:lnTo>
                <a:lnTo>
                  <a:pt x="1489" y="394"/>
                </a:lnTo>
                <a:lnTo>
                  <a:pt x="1473" y="393"/>
                </a:lnTo>
                <a:lnTo>
                  <a:pt x="1473" y="393"/>
                </a:lnTo>
                <a:lnTo>
                  <a:pt x="1455" y="393"/>
                </a:lnTo>
                <a:lnTo>
                  <a:pt x="1441" y="393"/>
                </a:lnTo>
                <a:lnTo>
                  <a:pt x="1432" y="394"/>
                </a:lnTo>
                <a:lnTo>
                  <a:pt x="1424" y="396"/>
                </a:lnTo>
                <a:lnTo>
                  <a:pt x="1418" y="398"/>
                </a:lnTo>
                <a:lnTo>
                  <a:pt x="1412" y="401"/>
                </a:lnTo>
                <a:lnTo>
                  <a:pt x="1398" y="408"/>
                </a:lnTo>
                <a:lnTo>
                  <a:pt x="1398" y="408"/>
                </a:lnTo>
                <a:lnTo>
                  <a:pt x="1388" y="413"/>
                </a:lnTo>
                <a:lnTo>
                  <a:pt x="1377" y="421"/>
                </a:lnTo>
                <a:lnTo>
                  <a:pt x="1353" y="439"/>
                </a:lnTo>
                <a:lnTo>
                  <a:pt x="1331" y="459"/>
                </a:lnTo>
                <a:lnTo>
                  <a:pt x="1323" y="467"/>
                </a:lnTo>
                <a:lnTo>
                  <a:pt x="1318" y="473"/>
                </a:lnTo>
                <a:lnTo>
                  <a:pt x="1303" y="498"/>
                </a:lnTo>
                <a:lnTo>
                  <a:pt x="1303" y="498"/>
                </a:lnTo>
                <a:lnTo>
                  <a:pt x="1281" y="498"/>
                </a:lnTo>
                <a:lnTo>
                  <a:pt x="1260" y="499"/>
                </a:lnTo>
                <a:lnTo>
                  <a:pt x="1249" y="500"/>
                </a:lnTo>
                <a:lnTo>
                  <a:pt x="1239" y="503"/>
                </a:lnTo>
                <a:lnTo>
                  <a:pt x="1239" y="503"/>
                </a:lnTo>
                <a:lnTo>
                  <a:pt x="1197" y="515"/>
                </a:lnTo>
                <a:lnTo>
                  <a:pt x="1174" y="523"/>
                </a:lnTo>
                <a:lnTo>
                  <a:pt x="1164" y="528"/>
                </a:lnTo>
                <a:lnTo>
                  <a:pt x="1154" y="533"/>
                </a:lnTo>
                <a:lnTo>
                  <a:pt x="1154" y="533"/>
                </a:lnTo>
                <a:lnTo>
                  <a:pt x="1143" y="541"/>
                </a:lnTo>
                <a:lnTo>
                  <a:pt x="1128" y="552"/>
                </a:lnTo>
                <a:lnTo>
                  <a:pt x="1093" y="583"/>
                </a:lnTo>
                <a:lnTo>
                  <a:pt x="1058" y="612"/>
                </a:lnTo>
                <a:lnTo>
                  <a:pt x="1045" y="622"/>
                </a:lnTo>
                <a:lnTo>
                  <a:pt x="1039" y="626"/>
                </a:lnTo>
                <a:lnTo>
                  <a:pt x="1035" y="627"/>
                </a:lnTo>
                <a:lnTo>
                  <a:pt x="1035" y="627"/>
                </a:lnTo>
                <a:lnTo>
                  <a:pt x="1021" y="628"/>
                </a:lnTo>
                <a:lnTo>
                  <a:pt x="996" y="630"/>
                </a:lnTo>
                <a:lnTo>
                  <a:pt x="930" y="628"/>
                </a:lnTo>
                <a:lnTo>
                  <a:pt x="841" y="627"/>
                </a:lnTo>
                <a:lnTo>
                  <a:pt x="766" y="612"/>
                </a:lnTo>
                <a:lnTo>
                  <a:pt x="766" y="612"/>
                </a:lnTo>
                <a:lnTo>
                  <a:pt x="749" y="616"/>
                </a:lnTo>
                <a:lnTo>
                  <a:pt x="735" y="617"/>
                </a:lnTo>
                <a:lnTo>
                  <a:pt x="730" y="617"/>
                </a:lnTo>
                <a:lnTo>
                  <a:pt x="726" y="617"/>
                </a:lnTo>
                <a:lnTo>
                  <a:pt x="726" y="617"/>
                </a:lnTo>
                <a:lnTo>
                  <a:pt x="708" y="613"/>
                </a:lnTo>
                <a:lnTo>
                  <a:pt x="669" y="607"/>
                </a:lnTo>
                <a:lnTo>
                  <a:pt x="625" y="601"/>
                </a:lnTo>
                <a:lnTo>
                  <a:pt x="592" y="597"/>
                </a:lnTo>
                <a:lnTo>
                  <a:pt x="592" y="597"/>
                </a:lnTo>
                <a:lnTo>
                  <a:pt x="536" y="593"/>
                </a:lnTo>
                <a:lnTo>
                  <a:pt x="503" y="592"/>
                </a:lnTo>
                <a:lnTo>
                  <a:pt x="503" y="592"/>
                </a:lnTo>
                <a:lnTo>
                  <a:pt x="489" y="583"/>
                </a:lnTo>
                <a:lnTo>
                  <a:pt x="458" y="564"/>
                </a:lnTo>
                <a:lnTo>
                  <a:pt x="440" y="552"/>
                </a:lnTo>
                <a:lnTo>
                  <a:pt x="422" y="542"/>
                </a:lnTo>
                <a:lnTo>
                  <a:pt x="406" y="536"/>
                </a:lnTo>
                <a:lnTo>
                  <a:pt x="399" y="534"/>
                </a:lnTo>
                <a:lnTo>
                  <a:pt x="393" y="533"/>
                </a:lnTo>
                <a:lnTo>
                  <a:pt x="393" y="533"/>
                </a:lnTo>
                <a:lnTo>
                  <a:pt x="367" y="529"/>
                </a:lnTo>
                <a:lnTo>
                  <a:pt x="336" y="521"/>
                </a:lnTo>
                <a:lnTo>
                  <a:pt x="302" y="513"/>
                </a:lnTo>
                <a:lnTo>
                  <a:pt x="274" y="503"/>
                </a:lnTo>
                <a:lnTo>
                  <a:pt x="274" y="503"/>
                </a:lnTo>
                <a:lnTo>
                  <a:pt x="260" y="496"/>
                </a:lnTo>
                <a:lnTo>
                  <a:pt x="245" y="490"/>
                </a:lnTo>
                <a:lnTo>
                  <a:pt x="212" y="473"/>
                </a:lnTo>
                <a:lnTo>
                  <a:pt x="193" y="465"/>
                </a:lnTo>
                <a:lnTo>
                  <a:pt x="174" y="459"/>
                </a:lnTo>
                <a:lnTo>
                  <a:pt x="157" y="454"/>
                </a:lnTo>
                <a:lnTo>
                  <a:pt x="148" y="453"/>
                </a:lnTo>
                <a:lnTo>
                  <a:pt x="140" y="453"/>
                </a:lnTo>
                <a:lnTo>
                  <a:pt x="140" y="453"/>
                </a:lnTo>
                <a:lnTo>
                  <a:pt x="121" y="454"/>
                </a:lnTo>
                <a:lnTo>
                  <a:pt x="99" y="457"/>
                </a:lnTo>
                <a:lnTo>
                  <a:pt x="75" y="462"/>
                </a:lnTo>
                <a:lnTo>
                  <a:pt x="52" y="469"/>
                </a:lnTo>
                <a:lnTo>
                  <a:pt x="41" y="474"/>
                </a:lnTo>
                <a:lnTo>
                  <a:pt x="31" y="479"/>
                </a:lnTo>
                <a:lnTo>
                  <a:pt x="23" y="484"/>
                </a:lnTo>
                <a:lnTo>
                  <a:pt x="15" y="490"/>
                </a:lnTo>
                <a:lnTo>
                  <a:pt x="9" y="498"/>
                </a:lnTo>
                <a:lnTo>
                  <a:pt x="4" y="505"/>
                </a:lnTo>
                <a:lnTo>
                  <a:pt x="2" y="514"/>
                </a:lnTo>
                <a:lnTo>
                  <a:pt x="0" y="523"/>
                </a:lnTo>
                <a:lnTo>
                  <a:pt x="0" y="523"/>
                </a:lnTo>
                <a:lnTo>
                  <a:pt x="2" y="528"/>
                </a:lnTo>
                <a:lnTo>
                  <a:pt x="3" y="531"/>
                </a:lnTo>
                <a:lnTo>
                  <a:pt x="5" y="535"/>
                </a:lnTo>
                <a:lnTo>
                  <a:pt x="9" y="539"/>
                </a:lnTo>
                <a:lnTo>
                  <a:pt x="18" y="545"/>
                </a:lnTo>
                <a:lnTo>
                  <a:pt x="29" y="550"/>
                </a:lnTo>
                <a:lnTo>
                  <a:pt x="43" y="555"/>
                </a:lnTo>
                <a:lnTo>
                  <a:pt x="57" y="559"/>
                </a:lnTo>
                <a:lnTo>
                  <a:pt x="74" y="561"/>
                </a:lnTo>
                <a:lnTo>
                  <a:pt x="91" y="564"/>
                </a:lnTo>
                <a:lnTo>
                  <a:pt x="123" y="566"/>
                </a:lnTo>
                <a:lnTo>
                  <a:pt x="152" y="567"/>
                </a:lnTo>
                <a:lnTo>
                  <a:pt x="179" y="567"/>
                </a:lnTo>
                <a:lnTo>
                  <a:pt x="239" y="587"/>
                </a:lnTo>
                <a:lnTo>
                  <a:pt x="348" y="617"/>
                </a:lnTo>
                <a:lnTo>
                  <a:pt x="348" y="617"/>
                </a:lnTo>
                <a:lnTo>
                  <a:pt x="360" y="625"/>
                </a:lnTo>
                <a:lnTo>
                  <a:pt x="386" y="641"/>
                </a:lnTo>
                <a:lnTo>
                  <a:pt x="412" y="661"/>
                </a:lnTo>
                <a:lnTo>
                  <a:pt x="423" y="669"/>
                </a:lnTo>
                <a:lnTo>
                  <a:pt x="428" y="677"/>
                </a:lnTo>
                <a:lnTo>
                  <a:pt x="428" y="677"/>
                </a:lnTo>
                <a:lnTo>
                  <a:pt x="432" y="683"/>
                </a:lnTo>
                <a:lnTo>
                  <a:pt x="439" y="690"/>
                </a:lnTo>
                <a:lnTo>
                  <a:pt x="458" y="708"/>
                </a:lnTo>
                <a:lnTo>
                  <a:pt x="498" y="741"/>
                </a:lnTo>
                <a:lnTo>
                  <a:pt x="498" y="741"/>
                </a:lnTo>
                <a:lnTo>
                  <a:pt x="511" y="750"/>
                </a:lnTo>
                <a:lnTo>
                  <a:pt x="534" y="761"/>
                </a:lnTo>
                <a:lnTo>
                  <a:pt x="592" y="787"/>
                </a:lnTo>
                <a:lnTo>
                  <a:pt x="647" y="811"/>
                </a:lnTo>
                <a:lnTo>
                  <a:pt x="672" y="821"/>
                </a:lnTo>
                <a:lnTo>
                  <a:pt x="682" y="866"/>
                </a:lnTo>
                <a:lnTo>
                  <a:pt x="766" y="901"/>
                </a:lnTo>
                <a:lnTo>
                  <a:pt x="771" y="920"/>
                </a:lnTo>
                <a:lnTo>
                  <a:pt x="771" y="955"/>
                </a:lnTo>
                <a:lnTo>
                  <a:pt x="771" y="955"/>
                </a:lnTo>
                <a:lnTo>
                  <a:pt x="772" y="963"/>
                </a:lnTo>
                <a:lnTo>
                  <a:pt x="774" y="971"/>
                </a:lnTo>
                <a:lnTo>
                  <a:pt x="776" y="980"/>
                </a:lnTo>
                <a:lnTo>
                  <a:pt x="637" y="1005"/>
                </a:lnTo>
                <a:lnTo>
                  <a:pt x="637" y="1005"/>
                </a:lnTo>
                <a:lnTo>
                  <a:pt x="602" y="999"/>
                </a:lnTo>
                <a:lnTo>
                  <a:pt x="576" y="994"/>
                </a:lnTo>
                <a:lnTo>
                  <a:pt x="562" y="990"/>
                </a:lnTo>
                <a:lnTo>
                  <a:pt x="562" y="990"/>
                </a:lnTo>
                <a:lnTo>
                  <a:pt x="561" y="989"/>
                </a:lnTo>
                <a:lnTo>
                  <a:pt x="560" y="986"/>
                </a:lnTo>
                <a:lnTo>
                  <a:pt x="559" y="984"/>
                </a:lnTo>
                <a:lnTo>
                  <a:pt x="557" y="983"/>
                </a:lnTo>
                <a:lnTo>
                  <a:pt x="555" y="981"/>
                </a:lnTo>
                <a:lnTo>
                  <a:pt x="551" y="983"/>
                </a:lnTo>
                <a:lnTo>
                  <a:pt x="545" y="985"/>
                </a:lnTo>
                <a:lnTo>
                  <a:pt x="537" y="990"/>
                </a:lnTo>
                <a:lnTo>
                  <a:pt x="537" y="990"/>
                </a:lnTo>
                <a:lnTo>
                  <a:pt x="520" y="1001"/>
                </a:lnTo>
                <a:lnTo>
                  <a:pt x="500" y="1010"/>
                </a:lnTo>
                <a:lnTo>
                  <a:pt x="474" y="1022"/>
                </a:lnTo>
                <a:lnTo>
                  <a:pt x="438" y="1040"/>
                </a:lnTo>
                <a:lnTo>
                  <a:pt x="438" y="1040"/>
                </a:lnTo>
                <a:lnTo>
                  <a:pt x="428" y="1046"/>
                </a:lnTo>
                <a:lnTo>
                  <a:pt x="419" y="1052"/>
                </a:lnTo>
                <a:lnTo>
                  <a:pt x="412" y="1059"/>
                </a:lnTo>
                <a:lnTo>
                  <a:pt x="407" y="1065"/>
                </a:lnTo>
                <a:lnTo>
                  <a:pt x="402" y="1071"/>
                </a:lnTo>
                <a:lnTo>
                  <a:pt x="398" y="1077"/>
                </a:lnTo>
                <a:lnTo>
                  <a:pt x="396" y="1085"/>
                </a:lnTo>
                <a:lnTo>
                  <a:pt x="394" y="1091"/>
                </a:lnTo>
                <a:lnTo>
                  <a:pt x="393" y="1102"/>
                </a:lnTo>
                <a:lnTo>
                  <a:pt x="396" y="1112"/>
                </a:lnTo>
                <a:lnTo>
                  <a:pt x="398" y="1119"/>
                </a:lnTo>
                <a:lnTo>
                  <a:pt x="403" y="1124"/>
                </a:lnTo>
                <a:lnTo>
                  <a:pt x="403" y="1124"/>
                </a:lnTo>
                <a:lnTo>
                  <a:pt x="406" y="1126"/>
                </a:lnTo>
                <a:lnTo>
                  <a:pt x="411" y="1126"/>
                </a:lnTo>
                <a:lnTo>
                  <a:pt x="422" y="1124"/>
                </a:lnTo>
                <a:lnTo>
                  <a:pt x="437" y="1122"/>
                </a:lnTo>
                <a:lnTo>
                  <a:pt x="453" y="1118"/>
                </a:lnTo>
                <a:lnTo>
                  <a:pt x="482" y="1110"/>
                </a:lnTo>
                <a:lnTo>
                  <a:pt x="498" y="1105"/>
                </a:lnTo>
                <a:lnTo>
                  <a:pt x="498" y="1105"/>
                </a:lnTo>
                <a:lnTo>
                  <a:pt x="515" y="1103"/>
                </a:lnTo>
                <a:lnTo>
                  <a:pt x="545" y="1101"/>
                </a:lnTo>
                <a:lnTo>
                  <a:pt x="587" y="1100"/>
                </a:lnTo>
                <a:lnTo>
                  <a:pt x="682" y="1110"/>
                </a:lnTo>
                <a:lnTo>
                  <a:pt x="876" y="1154"/>
                </a:lnTo>
                <a:lnTo>
                  <a:pt x="876" y="1154"/>
                </a:lnTo>
                <a:lnTo>
                  <a:pt x="878" y="1154"/>
                </a:lnTo>
                <a:lnTo>
                  <a:pt x="886" y="1154"/>
                </a:lnTo>
                <a:lnTo>
                  <a:pt x="894" y="1151"/>
                </a:lnTo>
                <a:lnTo>
                  <a:pt x="901" y="1148"/>
                </a:lnTo>
                <a:lnTo>
                  <a:pt x="906" y="1144"/>
                </a:lnTo>
                <a:lnTo>
                  <a:pt x="906" y="1144"/>
                </a:lnTo>
                <a:lnTo>
                  <a:pt x="920" y="1132"/>
                </a:lnTo>
                <a:lnTo>
                  <a:pt x="938" y="1116"/>
                </a:lnTo>
                <a:lnTo>
                  <a:pt x="945" y="1108"/>
                </a:lnTo>
                <a:lnTo>
                  <a:pt x="953" y="1100"/>
                </a:lnTo>
                <a:lnTo>
                  <a:pt x="958" y="1092"/>
                </a:lnTo>
                <a:lnTo>
                  <a:pt x="960" y="1085"/>
                </a:lnTo>
                <a:lnTo>
                  <a:pt x="960" y="1085"/>
                </a:lnTo>
                <a:lnTo>
                  <a:pt x="964" y="1068"/>
                </a:lnTo>
                <a:lnTo>
                  <a:pt x="969" y="1051"/>
                </a:lnTo>
                <a:lnTo>
                  <a:pt x="975" y="1030"/>
                </a:lnTo>
                <a:lnTo>
                  <a:pt x="995" y="1030"/>
                </a:lnTo>
                <a:lnTo>
                  <a:pt x="1035" y="930"/>
                </a:lnTo>
                <a:lnTo>
                  <a:pt x="1279" y="906"/>
                </a:lnTo>
                <a:lnTo>
                  <a:pt x="1338" y="896"/>
                </a:lnTo>
                <a:lnTo>
                  <a:pt x="1338" y="896"/>
                </a:lnTo>
                <a:lnTo>
                  <a:pt x="1358" y="908"/>
                </a:lnTo>
                <a:lnTo>
                  <a:pt x="1403" y="934"/>
                </a:lnTo>
                <a:lnTo>
                  <a:pt x="1450" y="959"/>
                </a:lnTo>
                <a:lnTo>
                  <a:pt x="1468" y="968"/>
                </a:lnTo>
                <a:lnTo>
                  <a:pt x="1474" y="970"/>
                </a:lnTo>
                <a:lnTo>
                  <a:pt x="1478" y="970"/>
                </a:lnTo>
                <a:lnTo>
                  <a:pt x="1478" y="970"/>
                </a:lnTo>
                <a:lnTo>
                  <a:pt x="1491" y="966"/>
                </a:lnTo>
                <a:lnTo>
                  <a:pt x="1510" y="959"/>
                </a:lnTo>
                <a:lnTo>
                  <a:pt x="1532" y="950"/>
                </a:lnTo>
                <a:lnTo>
                  <a:pt x="1582" y="955"/>
                </a:lnTo>
                <a:lnTo>
                  <a:pt x="1582" y="955"/>
                </a:lnTo>
                <a:lnTo>
                  <a:pt x="1627" y="950"/>
                </a:lnTo>
                <a:lnTo>
                  <a:pt x="1677" y="945"/>
                </a:lnTo>
                <a:lnTo>
                  <a:pt x="1677" y="945"/>
                </a:lnTo>
                <a:lnTo>
                  <a:pt x="1693" y="944"/>
                </a:lnTo>
                <a:lnTo>
                  <a:pt x="1721" y="939"/>
                </a:lnTo>
                <a:lnTo>
                  <a:pt x="1750" y="935"/>
                </a:lnTo>
                <a:lnTo>
                  <a:pt x="1760" y="933"/>
                </a:lnTo>
                <a:lnTo>
                  <a:pt x="1766" y="930"/>
                </a:lnTo>
                <a:lnTo>
                  <a:pt x="1766" y="930"/>
                </a:lnTo>
                <a:lnTo>
                  <a:pt x="1827" y="889"/>
                </a:lnTo>
                <a:lnTo>
                  <a:pt x="1890" y="846"/>
                </a:lnTo>
                <a:lnTo>
                  <a:pt x="1890" y="846"/>
                </a:lnTo>
                <a:lnTo>
                  <a:pt x="1893" y="845"/>
                </a:lnTo>
                <a:lnTo>
                  <a:pt x="1895" y="845"/>
                </a:lnTo>
                <a:lnTo>
                  <a:pt x="1904" y="846"/>
                </a:lnTo>
                <a:lnTo>
                  <a:pt x="1925" y="851"/>
                </a:lnTo>
                <a:lnTo>
                  <a:pt x="1936" y="853"/>
                </a:lnTo>
                <a:lnTo>
                  <a:pt x="1946" y="856"/>
                </a:lnTo>
                <a:lnTo>
                  <a:pt x="1955" y="855"/>
                </a:lnTo>
                <a:lnTo>
                  <a:pt x="1958" y="853"/>
                </a:lnTo>
                <a:lnTo>
                  <a:pt x="1960" y="851"/>
                </a:lnTo>
                <a:lnTo>
                  <a:pt x="1970" y="836"/>
                </a:lnTo>
                <a:lnTo>
                  <a:pt x="1975" y="811"/>
                </a:lnTo>
                <a:lnTo>
                  <a:pt x="1975" y="811"/>
                </a:lnTo>
                <a:lnTo>
                  <a:pt x="1982" y="812"/>
                </a:lnTo>
                <a:lnTo>
                  <a:pt x="1997" y="815"/>
                </a:lnTo>
                <a:lnTo>
                  <a:pt x="2005" y="815"/>
                </a:lnTo>
                <a:lnTo>
                  <a:pt x="2011" y="815"/>
                </a:lnTo>
                <a:lnTo>
                  <a:pt x="2014" y="814"/>
                </a:lnTo>
                <a:lnTo>
                  <a:pt x="2015" y="811"/>
                </a:lnTo>
                <a:lnTo>
                  <a:pt x="2015" y="809"/>
                </a:lnTo>
                <a:lnTo>
                  <a:pt x="2015" y="806"/>
                </a:lnTo>
                <a:lnTo>
                  <a:pt x="2015" y="806"/>
                </a:lnTo>
                <a:lnTo>
                  <a:pt x="2014" y="800"/>
                </a:lnTo>
                <a:lnTo>
                  <a:pt x="2014" y="796"/>
                </a:lnTo>
                <a:lnTo>
                  <a:pt x="2015" y="791"/>
                </a:lnTo>
                <a:lnTo>
                  <a:pt x="2015" y="789"/>
                </a:lnTo>
                <a:lnTo>
                  <a:pt x="2012" y="787"/>
                </a:lnTo>
                <a:lnTo>
                  <a:pt x="2000" y="781"/>
                </a:lnTo>
                <a:lnTo>
                  <a:pt x="2000" y="781"/>
                </a:lnTo>
                <a:lnTo>
                  <a:pt x="1981" y="775"/>
                </a:lnTo>
                <a:lnTo>
                  <a:pt x="1964" y="769"/>
                </a:lnTo>
                <a:lnTo>
                  <a:pt x="1945" y="765"/>
                </a:lnTo>
                <a:lnTo>
                  <a:pt x="1925" y="761"/>
                </a:lnTo>
                <a:lnTo>
                  <a:pt x="1925" y="761"/>
                </a:lnTo>
                <a:lnTo>
                  <a:pt x="1907" y="758"/>
                </a:lnTo>
                <a:lnTo>
                  <a:pt x="1889" y="756"/>
                </a:lnTo>
                <a:lnTo>
                  <a:pt x="1872" y="755"/>
                </a:lnTo>
                <a:lnTo>
                  <a:pt x="1856" y="756"/>
                </a:lnTo>
                <a:lnTo>
                  <a:pt x="1856" y="756"/>
                </a:lnTo>
                <a:lnTo>
                  <a:pt x="1852" y="758"/>
                </a:lnTo>
                <a:lnTo>
                  <a:pt x="1847" y="760"/>
                </a:lnTo>
                <a:lnTo>
                  <a:pt x="1837" y="768"/>
                </a:lnTo>
                <a:lnTo>
                  <a:pt x="1828" y="777"/>
                </a:lnTo>
                <a:lnTo>
                  <a:pt x="1820" y="787"/>
                </a:lnTo>
                <a:lnTo>
                  <a:pt x="1805" y="809"/>
                </a:lnTo>
                <a:lnTo>
                  <a:pt x="1798" y="815"/>
                </a:lnTo>
                <a:lnTo>
                  <a:pt x="1797" y="816"/>
                </a:lnTo>
                <a:lnTo>
                  <a:pt x="1796" y="816"/>
                </a:lnTo>
                <a:lnTo>
                  <a:pt x="1796" y="816"/>
                </a:lnTo>
                <a:lnTo>
                  <a:pt x="1790" y="817"/>
                </a:lnTo>
                <a:lnTo>
                  <a:pt x="1776" y="821"/>
                </a:lnTo>
                <a:lnTo>
                  <a:pt x="1735" y="835"/>
                </a:lnTo>
                <a:lnTo>
                  <a:pt x="1710" y="841"/>
                </a:lnTo>
                <a:lnTo>
                  <a:pt x="1686" y="847"/>
                </a:lnTo>
                <a:lnTo>
                  <a:pt x="1664" y="851"/>
                </a:lnTo>
                <a:lnTo>
                  <a:pt x="1655" y="851"/>
                </a:lnTo>
                <a:lnTo>
                  <a:pt x="1647" y="851"/>
                </a:lnTo>
                <a:lnTo>
                  <a:pt x="1647" y="851"/>
                </a:lnTo>
                <a:lnTo>
                  <a:pt x="1619" y="848"/>
                </a:lnTo>
                <a:lnTo>
                  <a:pt x="1599" y="848"/>
                </a:lnTo>
                <a:lnTo>
                  <a:pt x="1587" y="850"/>
                </a:lnTo>
                <a:lnTo>
                  <a:pt x="1582" y="851"/>
                </a:lnTo>
                <a:lnTo>
                  <a:pt x="1552" y="851"/>
                </a:lnTo>
                <a:lnTo>
                  <a:pt x="1507" y="851"/>
                </a:lnTo>
                <a:lnTo>
                  <a:pt x="1492" y="846"/>
                </a:lnTo>
                <a:lnTo>
                  <a:pt x="1443" y="826"/>
                </a:lnTo>
                <a:lnTo>
                  <a:pt x="1423" y="766"/>
                </a:lnTo>
                <a:lnTo>
                  <a:pt x="1423" y="766"/>
                </a:lnTo>
                <a:lnTo>
                  <a:pt x="1489" y="758"/>
                </a:lnTo>
                <a:lnTo>
                  <a:pt x="1537" y="751"/>
                </a:lnTo>
                <a:lnTo>
                  <a:pt x="1567" y="746"/>
                </a:lnTo>
                <a:lnTo>
                  <a:pt x="1567" y="746"/>
                </a:lnTo>
                <a:lnTo>
                  <a:pt x="1586" y="743"/>
                </a:lnTo>
                <a:lnTo>
                  <a:pt x="1613" y="738"/>
                </a:lnTo>
                <a:lnTo>
                  <a:pt x="1640" y="731"/>
                </a:lnTo>
                <a:lnTo>
                  <a:pt x="1662" y="726"/>
                </a:lnTo>
                <a:lnTo>
                  <a:pt x="1662" y="726"/>
                </a:lnTo>
                <a:lnTo>
                  <a:pt x="1688" y="717"/>
                </a:lnTo>
                <a:lnTo>
                  <a:pt x="1723" y="702"/>
                </a:lnTo>
                <a:lnTo>
                  <a:pt x="1766" y="682"/>
                </a:lnTo>
                <a:lnTo>
                  <a:pt x="1766" y="682"/>
                </a:lnTo>
                <a:lnTo>
                  <a:pt x="1783" y="688"/>
                </a:lnTo>
                <a:lnTo>
                  <a:pt x="1826" y="702"/>
                </a:lnTo>
                <a:lnTo>
                  <a:pt x="1851" y="709"/>
                </a:lnTo>
                <a:lnTo>
                  <a:pt x="1875" y="714"/>
                </a:lnTo>
                <a:lnTo>
                  <a:pt x="1898" y="718"/>
                </a:lnTo>
                <a:lnTo>
                  <a:pt x="1907" y="718"/>
                </a:lnTo>
                <a:lnTo>
                  <a:pt x="1915" y="717"/>
                </a:lnTo>
                <a:lnTo>
                  <a:pt x="1915" y="717"/>
                </a:lnTo>
                <a:lnTo>
                  <a:pt x="1941" y="710"/>
                </a:lnTo>
                <a:lnTo>
                  <a:pt x="1961" y="704"/>
                </a:lnTo>
                <a:lnTo>
                  <a:pt x="1974" y="698"/>
                </a:lnTo>
                <a:lnTo>
                  <a:pt x="1977" y="694"/>
                </a:lnTo>
                <a:lnTo>
                  <a:pt x="1980" y="692"/>
                </a:lnTo>
                <a:lnTo>
                  <a:pt x="1980" y="692"/>
                </a:lnTo>
                <a:lnTo>
                  <a:pt x="1995" y="658"/>
                </a:lnTo>
                <a:lnTo>
                  <a:pt x="2025" y="592"/>
                </a:lnTo>
                <a:lnTo>
                  <a:pt x="2064" y="498"/>
                </a:lnTo>
                <a:lnTo>
                  <a:pt x="2064" y="498"/>
                </a:lnTo>
                <a:lnTo>
                  <a:pt x="2194" y="602"/>
                </a:lnTo>
                <a:lnTo>
                  <a:pt x="2194" y="602"/>
                </a:lnTo>
                <a:lnTo>
                  <a:pt x="2204" y="607"/>
                </a:lnTo>
                <a:lnTo>
                  <a:pt x="2222" y="616"/>
                </a:lnTo>
                <a:lnTo>
                  <a:pt x="2273" y="636"/>
                </a:lnTo>
                <a:lnTo>
                  <a:pt x="2326" y="654"/>
                </a:lnTo>
                <a:lnTo>
                  <a:pt x="2346" y="659"/>
                </a:lnTo>
                <a:lnTo>
                  <a:pt x="2358" y="662"/>
                </a:lnTo>
                <a:lnTo>
                  <a:pt x="2358" y="662"/>
                </a:lnTo>
                <a:lnTo>
                  <a:pt x="2367" y="661"/>
                </a:lnTo>
                <a:lnTo>
                  <a:pt x="2378" y="658"/>
                </a:lnTo>
                <a:lnTo>
                  <a:pt x="2401" y="649"/>
                </a:lnTo>
                <a:lnTo>
                  <a:pt x="2424" y="639"/>
                </a:lnTo>
                <a:lnTo>
                  <a:pt x="2438" y="632"/>
                </a:lnTo>
                <a:lnTo>
                  <a:pt x="2438" y="632"/>
                </a:lnTo>
                <a:lnTo>
                  <a:pt x="2447" y="623"/>
                </a:lnTo>
                <a:lnTo>
                  <a:pt x="2460" y="612"/>
                </a:lnTo>
                <a:lnTo>
                  <a:pt x="2471" y="601"/>
                </a:lnTo>
                <a:lnTo>
                  <a:pt x="2475" y="596"/>
                </a:lnTo>
                <a:lnTo>
                  <a:pt x="2477" y="592"/>
                </a:lnTo>
                <a:lnTo>
                  <a:pt x="2477" y="592"/>
                </a:lnTo>
                <a:lnTo>
                  <a:pt x="2482" y="583"/>
                </a:lnTo>
                <a:lnTo>
                  <a:pt x="2490" y="571"/>
                </a:lnTo>
                <a:lnTo>
                  <a:pt x="2496" y="560"/>
                </a:lnTo>
                <a:lnTo>
                  <a:pt x="2497" y="555"/>
                </a:lnTo>
                <a:lnTo>
                  <a:pt x="2497" y="552"/>
                </a:lnTo>
                <a:lnTo>
                  <a:pt x="2497" y="552"/>
                </a:lnTo>
                <a:lnTo>
                  <a:pt x="2496" y="549"/>
                </a:lnTo>
                <a:lnTo>
                  <a:pt x="2497" y="544"/>
                </a:lnTo>
                <a:lnTo>
                  <a:pt x="2498" y="537"/>
                </a:lnTo>
                <a:lnTo>
                  <a:pt x="2497" y="533"/>
                </a:lnTo>
                <a:lnTo>
                  <a:pt x="2497" y="533"/>
                </a:lnTo>
                <a:lnTo>
                  <a:pt x="2496" y="525"/>
                </a:lnTo>
                <a:lnTo>
                  <a:pt x="2497" y="518"/>
                </a:lnTo>
                <a:lnTo>
                  <a:pt x="2496" y="510"/>
                </a:lnTo>
                <a:lnTo>
                  <a:pt x="2495" y="509"/>
                </a:lnTo>
                <a:lnTo>
                  <a:pt x="2492" y="508"/>
                </a:lnTo>
                <a:lnTo>
                  <a:pt x="2492" y="508"/>
                </a:lnTo>
                <a:lnTo>
                  <a:pt x="2489" y="509"/>
                </a:lnTo>
                <a:lnTo>
                  <a:pt x="2489" y="509"/>
                </a:lnTo>
                <a:lnTo>
                  <a:pt x="2489" y="508"/>
                </a:lnTo>
                <a:lnTo>
                  <a:pt x="2489" y="500"/>
                </a:lnTo>
                <a:lnTo>
                  <a:pt x="2487" y="483"/>
                </a:lnTo>
                <a:lnTo>
                  <a:pt x="2487" y="483"/>
                </a:lnTo>
                <a:lnTo>
                  <a:pt x="2485" y="470"/>
                </a:lnTo>
                <a:lnTo>
                  <a:pt x="2481" y="460"/>
                </a:lnTo>
                <a:lnTo>
                  <a:pt x="2475" y="449"/>
                </a:lnTo>
                <a:lnTo>
                  <a:pt x="2469" y="440"/>
                </a:lnTo>
                <a:lnTo>
                  <a:pt x="2457" y="428"/>
                </a:lnTo>
                <a:lnTo>
                  <a:pt x="2452" y="423"/>
                </a:lnTo>
                <a:lnTo>
                  <a:pt x="2452" y="423"/>
                </a:lnTo>
                <a:lnTo>
                  <a:pt x="2464" y="412"/>
                </a:lnTo>
                <a:lnTo>
                  <a:pt x="2487" y="387"/>
                </a:lnTo>
                <a:lnTo>
                  <a:pt x="2498" y="373"/>
                </a:lnTo>
                <a:lnTo>
                  <a:pt x="2510" y="360"/>
                </a:lnTo>
                <a:lnTo>
                  <a:pt x="2516" y="350"/>
                </a:lnTo>
                <a:lnTo>
                  <a:pt x="2517" y="346"/>
                </a:lnTo>
                <a:lnTo>
                  <a:pt x="2517" y="343"/>
                </a:lnTo>
                <a:lnTo>
                  <a:pt x="2517" y="343"/>
                </a:lnTo>
                <a:lnTo>
                  <a:pt x="2516" y="340"/>
                </a:lnTo>
                <a:lnTo>
                  <a:pt x="2516" y="335"/>
                </a:lnTo>
                <a:lnTo>
                  <a:pt x="2518" y="325"/>
                </a:lnTo>
                <a:lnTo>
                  <a:pt x="2521" y="317"/>
                </a:lnTo>
                <a:lnTo>
                  <a:pt x="2522" y="314"/>
                </a:lnTo>
                <a:lnTo>
                  <a:pt x="2522" y="314"/>
                </a:lnTo>
                <a:lnTo>
                  <a:pt x="2574" y="322"/>
                </a:lnTo>
                <a:lnTo>
                  <a:pt x="2613" y="329"/>
                </a:lnTo>
                <a:lnTo>
                  <a:pt x="2628" y="330"/>
                </a:lnTo>
                <a:lnTo>
                  <a:pt x="2637" y="329"/>
                </a:lnTo>
                <a:lnTo>
                  <a:pt x="2637" y="329"/>
                </a:lnTo>
                <a:lnTo>
                  <a:pt x="2648" y="322"/>
                </a:lnTo>
                <a:lnTo>
                  <a:pt x="2663" y="314"/>
                </a:lnTo>
                <a:lnTo>
                  <a:pt x="2676" y="307"/>
                </a:lnTo>
                <a:lnTo>
                  <a:pt x="2681" y="305"/>
                </a:lnTo>
                <a:lnTo>
                  <a:pt x="2686" y="304"/>
                </a:lnTo>
                <a:lnTo>
                  <a:pt x="2686" y="304"/>
                </a:lnTo>
                <a:lnTo>
                  <a:pt x="2690" y="302"/>
                </a:lnTo>
                <a:lnTo>
                  <a:pt x="2695" y="299"/>
                </a:lnTo>
                <a:lnTo>
                  <a:pt x="2702" y="289"/>
                </a:lnTo>
                <a:lnTo>
                  <a:pt x="2709" y="279"/>
                </a:lnTo>
                <a:lnTo>
                  <a:pt x="2711" y="274"/>
                </a:lnTo>
                <a:lnTo>
                  <a:pt x="2711" y="274"/>
                </a:lnTo>
                <a:lnTo>
                  <a:pt x="2741" y="255"/>
                </a:lnTo>
                <a:lnTo>
                  <a:pt x="2762" y="243"/>
                </a:lnTo>
                <a:lnTo>
                  <a:pt x="2768" y="238"/>
                </a:lnTo>
                <a:lnTo>
                  <a:pt x="2771" y="234"/>
                </a:lnTo>
                <a:lnTo>
                  <a:pt x="2771" y="234"/>
                </a:lnTo>
                <a:lnTo>
                  <a:pt x="2772" y="233"/>
                </a:lnTo>
                <a:lnTo>
                  <a:pt x="2776" y="233"/>
                </a:lnTo>
                <a:lnTo>
                  <a:pt x="2787" y="234"/>
                </a:lnTo>
                <a:lnTo>
                  <a:pt x="2793" y="234"/>
                </a:lnTo>
                <a:lnTo>
                  <a:pt x="2799" y="233"/>
                </a:lnTo>
                <a:lnTo>
                  <a:pt x="2803" y="229"/>
                </a:lnTo>
                <a:lnTo>
                  <a:pt x="2804" y="227"/>
                </a:lnTo>
                <a:lnTo>
                  <a:pt x="2806" y="224"/>
                </a:lnTo>
                <a:lnTo>
                  <a:pt x="2806" y="224"/>
                </a:lnTo>
                <a:lnTo>
                  <a:pt x="2807" y="217"/>
                </a:lnTo>
                <a:lnTo>
                  <a:pt x="2811" y="209"/>
                </a:lnTo>
                <a:lnTo>
                  <a:pt x="2818" y="191"/>
                </a:lnTo>
                <a:lnTo>
                  <a:pt x="2824" y="173"/>
                </a:lnTo>
                <a:lnTo>
                  <a:pt x="2826" y="166"/>
                </a:lnTo>
                <a:lnTo>
                  <a:pt x="2826" y="159"/>
                </a:lnTo>
                <a:lnTo>
                  <a:pt x="2826" y="159"/>
                </a:lnTo>
                <a:lnTo>
                  <a:pt x="2823" y="151"/>
                </a:lnTo>
                <a:lnTo>
                  <a:pt x="2819" y="143"/>
                </a:lnTo>
                <a:lnTo>
                  <a:pt x="2817" y="136"/>
                </a:lnTo>
                <a:lnTo>
                  <a:pt x="2816" y="131"/>
                </a:lnTo>
                <a:lnTo>
                  <a:pt x="2816" y="125"/>
                </a:lnTo>
                <a:lnTo>
                  <a:pt x="2816" y="125"/>
                </a:lnTo>
                <a:lnTo>
                  <a:pt x="2816" y="97"/>
                </a:lnTo>
                <a:lnTo>
                  <a:pt x="2813" y="87"/>
                </a:lnTo>
                <a:lnTo>
                  <a:pt x="2811" y="80"/>
                </a:lnTo>
                <a:lnTo>
                  <a:pt x="2811" y="80"/>
                </a:lnTo>
                <a:lnTo>
                  <a:pt x="2806" y="75"/>
                </a:lnTo>
                <a:lnTo>
                  <a:pt x="2799" y="70"/>
                </a:lnTo>
                <a:lnTo>
                  <a:pt x="2791" y="67"/>
                </a:lnTo>
                <a:lnTo>
                  <a:pt x="2781" y="65"/>
                </a:lnTo>
                <a:lnTo>
                  <a:pt x="2781" y="65"/>
                </a:lnTo>
                <a:lnTo>
                  <a:pt x="2776" y="64"/>
                </a:lnTo>
                <a:lnTo>
                  <a:pt x="2771" y="61"/>
                </a:lnTo>
                <a:lnTo>
                  <a:pt x="2765" y="56"/>
                </a:lnTo>
                <a:lnTo>
                  <a:pt x="2756" y="45"/>
                </a:lnTo>
                <a:lnTo>
                  <a:pt x="2756" y="45"/>
                </a:lnTo>
                <a:lnTo>
                  <a:pt x="2750" y="38"/>
                </a:lnTo>
                <a:lnTo>
                  <a:pt x="2738" y="28"/>
                </a:lnTo>
                <a:lnTo>
                  <a:pt x="2732" y="23"/>
                </a:lnTo>
                <a:lnTo>
                  <a:pt x="2727" y="18"/>
                </a:lnTo>
                <a:lnTo>
                  <a:pt x="2721" y="15"/>
                </a:lnTo>
                <a:lnTo>
                  <a:pt x="2716" y="15"/>
                </a:lnTo>
                <a:lnTo>
                  <a:pt x="2716" y="15"/>
                </a:lnTo>
                <a:lnTo>
                  <a:pt x="2699" y="20"/>
                </a:lnTo>
                <a:lnTo>
                  <a:pt x="2686" y="25"/>
                </a:lnTo>
                <a:lnTo>
                  <a:pt x="2686" y="25"/>
                </a:lnTo>
                <a:lnTo>
                  <a:pt x="2684" y="25"/>
                </a:lnTo>
                <a:lnTo>
                  <a:pt x="2681" y="25"/>
                </a:lnTo>
                <a:lnTo>
                  <a:pt x="2678" y="21"/>
                </a:lnTo>
                <a:lnTo>
                  <a:pt x="2671" y="15"/>
                </a:lnTo>
                <a:lnTo>
                  <a:pt x="2656" y="0"/>
                </a:lnTo>
                <a:lnTo>
                  <a:pt x="2646" y="2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2A3ED0C3-7B3A-46DC-879C-C6FC881F2624}"/>
              </a:ext>
            </a:extLst>
          </p:cNvPr>
          <p:cNvSpPr>
            <a:spLocks noEditPoints="1"/>
          </p:cNvSpPr>
          <p:nvPr/>
        </p:nvSpPr>
        <p:spPr bwMode="auto">
          <a:xfrm>
            <a:off x="2643981" y="2704254"/>
            <a:ext cx="770151" cy="1680422"/>
          </a:xfrm>
          <a:custGeom>
            <a:avLst/>
            <a:gdLst>
              <a:gd name="T0" fmla="*/ 296 w 731"/>
              <a:gd name="T1" fmla="*/ 249 h 1595"/>
              <a:gd name="T2" fmla="*/ 219 w 731"/>
              <a:gd name="T3" fmla="*/ 363 h 1595"/>
              <a:gd name="T4" fmla="*/ 98 w 731"/>
              <a:gd name="T5" fmla="*/ 502 h 1595"/>
              <a:gd name="T6" fmla="*/ 25 w 731"/>
              <a:gd name="T7" fmla="*/ 584 h 1595"/>
              <a:gd name="T8" fmla="*/ 1 w 731"/>
              <a:gd name="T9" fmla="*/ 619 h 1595"/>
              <a:gd name="T10" fmla="*/ 9 w 731"/>
              <a:gd name="T11" fmla="*/ 661 h 1595"/>
              <a:gd name="T12" fmla="*/ 25 w 731"/>
              <a:gd name="T13" fmla="*/ 686 h 1595"/>
              <a:gd name="T14" fmla="*/ 40 w 731"/>
              <a:gd name="T15" fmla="*/ 723 h 1595"/>
              <a:gd name="T16" fmla="*/ 105 w 731"/>
              <a:gd name="T17" fmla="*/ 721 h 1595"/>
              <a:gd name="T18" fmla="*/ 202 w 731"/>
              <a:gd name="T19" fmla="*/ 672 h 1595"/>
              <a:gd name="T20" fmla="*/ 301 w 731"/>
              <a:gd name="T21" fmla="*/ 670 h 1595"/>
              <a:gd name="T22" fmla="*/ 315 w 731"/>
              <a:gd name="T23" fmla="*/ 762 h 1595"/>
              <a:gd name="T24" fmla="*/ 261 w 731"/>
              <a:gd name="T25" fmla="*/ 861 h 1595"/>
              <a:gd name="T26" fmla="*/ 235 w 731"/>
              <a:gd name="T27" fmla="*/ 994 h 1595"/>
              <a:gd name="T28" fmla="*/ 239 w 731"/>
              <a:gd name="T29" fmla="*/ 1105 h 1595"/>
              <a:gd name="T30" fmla="*/ 193 w 731"/>
              <a:gd name="T31" fmla="*/ 1249 h 1595"/>
              <a:gd name="T32" fmla="*/ 160 w 731"/>
              <a:gd name="T33" fmla="*/ 1310 h 1595"/>
              <a:gd name="T34" fmla="*/ 218 w 731"/>
              <a:gd name="T35" fmla="*/ 1299 h 1595"/>
              <a:gd name="T36" fmla="*/ 286 w 731"/>
              <a:gd name="T37" fmla="*/ 1252 h 1595"/>
              <a:gd name="T38" fmla="*/ 317 w 731"/>
              <a:gd name="T39" fmla="*/ 1207 h 1595"/>
              <a:gd name="T40" fmla="*/ 312 w 731"/>
              <a:gd name="T41" fmla="*/ 1162 h 1595"/>
              <a:gd name="T42" fmla="*/ 371 w 731"/>
              <a:gd name="T43" fmla="*/ 1044 h 1595"/>
              <a:gd name="T44" fmla="*/ 437 w 731"/>
              <a:gd name="T45" fmla="*/ 922 h 1595"/>
              <a:gd name="T46" fmla="*/ 393 w 731"/>
              <a:gd name="T47" fmla="*/ 1058 h 1595"/>
              <a:gd name="T48" fmla="*/ 352 w 731"/>
              <a:gd name="T49" fmla="*/ 1222 h 1595"/>
              <a:gd name="T50" fmla="*/ 295 w 731"/>
              <a:gd name="T51" fmla="*/ 1405 h 1595"/>
              <a:gd name="T52" fmla="*/ 259 w 731"/>
              <a:gd name="T53" fmla="*/ 1442 h 1595"/>
              <a:gd name="T54" fmla="*/ 229 w 731"/>
              <a:gd name="T55" fmla="*/ 1535 h 1595"/>
              <a:gd name="T56" fmla="*/ 238 w 731"/>
              <a:gd name="T57" fmla="*/ 1590 h 1595"/>
              <a:gd name="T58" fmla="*/ 302 w 731"/>
              <a:gd name="T59" fmla="*/ 1585 h 1595"/>
              <a:gd name="T60" fmla="*/ 358 w 731"/>
              <a:gd name="T61" fmla="*/ 1466 h 1595"/>
              <a:gd name="T62" fmla="*/ 455 w 731"/>
              <a:gd name="T63" fmla="*/ 1298 h 1595"/>
              <a:gd name="T64" fmla="*/ 514 w 731"/>
              <a:gd name="T65" fmla="*/ 1117 h 1595"/>
              <a:gd name="T66" fmla="*/ 645 w 731"/>
              <a:gd name="T67" fmla="*/ 953 h 1595"/>
              <a:gd name="T68" fmla="*/ 669 w 731"/>
              <a:gd name="T69" fmla="*/ 936 h 1595"/>
              <a:gd name="T70" fmla="*/ 708 w 731"/>
              <a:gd name="T71" fmla="*/ 817 h 1595"/>
              <a:gd name="T72" fmla="*/ 718 w 731"/>
              <a:gd name="T73" fmla="*/ 675 h 1595"/>
              <a:gd name="T74" fmla="*/ 720 w 731"/>
              <a:gd name="T75" fmla="*/ 501 h 1595"/>
              <a:gd name="T76" fmla="*/ 731 w 731"/>
              <a:gd name="T77" fmla="*/ 397 h 1595"/>
              <a:gd name="T78" fmla="*/ 689 w 731"/>
              <a:gd name="T79" fmla="*/ 317 h 1595"/>
              <a:gd name="T80" fmla="*/ 609 w 731"/>
              <a:gd name="T81" fmla="*/ 247 h 1595"/>
              <a:gd name="T82" fmla="*/ 622 w 731"/>
              <a:gd name="T83" fmla="*/ 149 h 1595"/>
              <a:gd name="T84" fmla="*/ 592 w 731"/>
              <a:gd name="T85" fmla="*/ 33 h 1595"/>
              <a:gd name="T86" fmla="*/ 550 w 731"/>
              <a:gd name="T87" fmla="*/ 6 h 1595"/>
              <a:gd name="T88" fmla="*/ 495 w 731"/>
              <a:gd name="T89" fmla="*/ 2 h 1595"/>
              <a:gd name="T90" fmla="*/ 484 w 731"/>
              <a:gd name="T91" fmla="*/ 6 h 1595"/>
              <a:gd name="T92" fmla="*/ 451 w 731"/>
              <a:gd name="T93" fmla="*/ 14 h 1595"/>
              <a:gd name="T94" fmla="*/ 437 w 731"/>
              <a:gd name="T95" fmla="*/ 21 h 1595"/>
              <a:gd name="T96" fmla="*/ 420 w 731"/>
              <a:gd name="T97" fmla="*/ 42 h 1595"/>
              <a:gd name="T98" fmla="*/ 410 w 731"/>
              <a:gd name="T99" fmla="*/ 58 h 1595"/>
              <a:gd name="T100" fmla="*/ 399 w 731"/>
              <a:gd name="T101" fmla="*/ 126 h 1595"/>
              <a:gd name="T102" fmla="*/ 409 w 731"/>
              <a:gd name="T103" fmla="*/ 196 h 1595"/>
              <a:gd name="T104" fmla="*/ 338 w 731"/>
              <a:gd name="T105" fmla="*/ 450 h 1595"/>
              <a:gd name="T106" fmla="*/ 374 w 731"/>
              <a:gd name="T107" fmla="*/ 526 h 1595"/>
              <a:gd name="T108" fmla="*/ 374 w 731"/>
              <a:gd name="T109" fmla="*/ 591 h 1595"/>
              <a:gd name="T110" fmla="*/ 316 w 731"/>
              <a:gd name="T111" fmla="*/ 568 h 1595"/>
              <a:gd name="T112" fmla="*/ 281 w 731"/>
              <a:gd name="T113" fmla="*/ 538 h 1595"/>
              <a:gd name="T114" fmla="*/ 280 w 731"/>
              <a:gd name="T115" fmla="*/ 467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1" h="1595">
                <a:moveTo>
                  <a:pt x="413" y="215"/>
                </a:moveTo>
                <a:lnTo>
                  <a:pt x="413" y="215"/>
                </a:lnTo>
                <a:lnTo>
                  <a:pt x="361" y="230"/>
                </a:lnTo>
                <a:lnTo>
                  <a:pt x="322" y="241"/>
                </a:lnTo>
                <a:lnTo>
                  <a:pt x="306" y="246"/>
                </a:lnTo>
                <a:lnTo>
                  <a:pt x="296" y="249"/>
                </a:lnTo>
                <a:lnTo>
                  <a:pt x="296" y="249"/>
                </a:lnTo>
                <a:lnTo>
                  <a:pt x="292" y="253"/>
                </a:lnTo>
                <a:lnTo>
                  <a:pt x="289" y="257"/>
                </a:lnTo>
                <a:lnTo>
                  <a:pt x="277" y="271"/>
                </a:lnTo>
                <a:lnTo>
                  <a:pt x="265" y="288"/>
                </a:lnTo>
                <a:lnTo>
                  <a:pt x="252" y="308"/>
                </a:lnTo>
                <a:lnTo>
                  <a:pt x="219" y="363"/>
                </a:lnTo>
                <a:lnTo>
                  <a:pt x="219" y="363"/>
                </a:lnTo>
                <a:lnTo>
                  <a:pt x="168" y="421"/>
                </a:lnTo>
                <a:lnTo>
                  <a:pt x="175" y="432"/>
                </a:lnTo>
                <a:lnTo>
                  <a:pt x="175" y="448"/>
                </a:lnTo>
                <a:lnTo>
                  <a:pt x="175" y="448"/>
                </a:lnTo>
                <a:lnTo>
                  <a:pt x="158" y="460"/>
                </a:lnTo>
                <a:lnTo>
                  <a:pt x="134" y="476"/>
                </a:lnTo>
                <a:lnTo>
                  <a:pt x="98" y="502"/>
                </a:lnTo>
                <a:lnTo>
                  <a:pt x="98" y="502"/>
                </a:lnTo>
                <a:lnTo>
                  <a:pt x="80" y="518"/>
                </a:lnTo>
                <a:lnTo>
                  <a:pt x="63" y="533"/>
                </a:lnTo>
                <a:lnTo>
                  <a:pt x="51" y="547"/>
                </a:lnTo>
                <a:lnTo>
                  <a:pt x="41" y="559"/>
                </a:lnTo>
                <a:lnTo>
                  <a:pt x="29" y="578"/>
                </a:lnTo>
                <a:lnTo>
                  <a:pt x="25" y="584"/>
                </a:lnTo>
                <a:lnTo>
                  <a:pt x="25" y="584"/>
                </a:lnTo>
                <a:lnTo>
                  <a:pt x="21" y="588"/>
                </a:lnTo>
                <a:lnTo>
                  <a:pt x="12" y="596"/>
                </a:lnTo>
                <a:lnTo>
                  <a:pt x="5" y="608"/>
                </a:lnTo>
                <a:lnTo>
                  <a:pt x="3" y="614"/>
                </a:lnTo>
                <a:lnTo>
                  <a:pt x="1" y="619"/>
                </a:lnTo>
                <a:lnTo>
                  <a:pt x="1" y="619"/>
                </a:lnTo>
                <a:lnTo>
                  <a:pt x="0" y="632"/>
                </a:lnTo>
                <a:lnTo>
                  <a:pt x="0" y="637"/>
                </a:lnTo>
                <a:lnTo>
                  <a:pt x="1" y="642"/>
                </a:lnTo>
                <a:lnTo>
                  <a:pt x="1" y="642"/>
                </a:lnTo>
                <a:lnTo>
                  <a:pt x="4" y="652"/>
                </a:lnTo>
                <a:lnTo>
                  <a:pt x="5" y="657"/>
                </a:lnTo>
                <a:lnTo>
                  <a:pt x="9" y="661"/>
                </a:lnTo>
                <a:lnTo>
                  <a:pt x="9" y="661"/>
                </a:lnTo>
                <a:lnTo>
                  <a:pt x="15" y="666"/>
                </a:lnTo>
                <a:lnTo>
                  <a:pt x="21" y="670"/>
                </a:lnTo>
                <a:lnTo>
                  <a:pt x="29" y="674"/>
                </a:lnTo>
                <a:lnTo>
                  <a:pt x="29" y="674"/>
                </a:lnTo>
                <a:lnTo>
                  <a:pt x="26" y="680"/>
                </a:lnTo>
                <a:lnTo>
                  <a:pt x="25" y="686"/>
                </a:lnTo>
                <a:lnTo>
                  <a:pt x="24" y="693"/>
                </a:lnTo>
                <a:lnTo>
                  <a:pt x="25" y="701"/>
                </a:lnTo>
                <a:lnTo>
                  <a:pt x="26" y="710"/>
                </a:lnTo>
                <a:lnTo>
                  <a:pt x="29" y="713"/>
                </a:lnTo>
                <a:lnTo>
                  <a:pt x="31" y="717"/>
                </a:lnTo>
                <a:lnTo>
                  <a:pt x="35" y="721"/>
                </a:lnTo>
                <a:lnTo>
                  <a:pt x="40" y="723"/>
                </a:lnTo>
                <a:lnTo>
                  <a:pt x="40" y="723"/>
                </a:lnTo>
                <a:lnTo>
                  <a:pt x="46" y="726"/>
                </a:lnTo>
                <a:lnTo>
                  <a:pt x="52" y="727"/>
                </a:lnTo>
                <a:lnTo>
                  <a:pt x="60" y="727"/>
                </a:lnTo>
                <a:lnTo>
                  <a:pt x="68" y="727"/>
                </a:lnTo>
                <a:lnTo>
                  <a:pt x="86" y="724"/>
                </a:lnTo>
                <a:lnTo>
                  <a:pt x="105" y="721"/>
                </a:lnTo>
                <a:lnTo>
                  <a:pt x="123" y="715"/>
                </a:lnTo>
                <a:lnTo>
                  <a:pt x="141" y="708"/>
                </a:lnTo>
                <a:lnTo>
                  <a:pt x="168" y="697"/>
                </a:lnTo>
                <a:lnTo>
                  <a:pt x="168" y="697"/>
                </a:lnTo>
                <a:lnTo>
                  <a:pt x="178" y="691"/>
                </a:lnTo>
                <a:lnTo>
                  <a:pt x="187" y="685"/>
                </a:lnTo>
                <a:lnTo>
                  <a:pt x="202" y="672"/>
                </a:lnTo>
                <a:lnTo>
                  <a:pt x="211" y="662"/>
                </a:lnTo>
                <a:lnTo>
                  <a:pt x="215" y="657"/>
                </a:lnTo>
                <a:lnTo>
                  <a:pt x="215" y="657"/>
                </a:lnTo>
                <a:lnTo>
                  <a:pt x="238" y="661"/>
                </a:lnTo>
                <a:lnTo>
                  <a:pt x="269" y="666"/>
                </a:lnTo>
                <a:lnTo>
                  <a:pt x="269" y="666"/>
                </a:lnTo>
                <a:lnTo>
                  <a:pt x="301" y="670"/>
                </a:lnTo>
                <a:lnTo>
                  <a:pt x="327" y="674"/>
                </a:lnTo>
                <a:lnTo>
                  <a:pt x="327" y="674"/>
                </a:lnTo>
                <a:lnTo>
                  <a:pt x="347" y="677"/>
                </a:lnTo>
                <a:lnTo>
                  <a:pt x="347" y="677"/>
                </a:lnTo>
                <a:lnTo>
                  <a:pt x="333" y="715"/>
                </a:lnTo>
                <a:lnTo>
                  <a:pt x="321" y="747"/>
                </a:lnTo>
                <a:lnTo>
                  <a:pt x="315" y="762"/>
                </a:lnTo>
                <a:lnTo>
                  <a:pt x="308" y="774"/>
                </a:lnTo>
                <a:lnTo>
                  <a:pt x="308" y="774"/>
                </a:lnTo>
                <a:lnTo>
                  <a:pt x="279" y="824"/>
                </a:lnTo>
                <a:lnTo>
                  <a:pt x="267" y="845"/>
                </a:lnTo>
                <a:lnTo>
                  <a:pt x="261" y="856"/>
                </a:lnTo>
                <a:lnTo>
                  <a:pt x="261" y="856"/>
                </a:lnTo>
                <a:lnTo>
                  <a:pt x="261" y="861"/>
                </a:lnTo>
                <a:lnTo>
                  <a:pt x="261" y="869"/>
                </a:lnTo>
                <a:lnTo>
                  <a:pt x="261" y="879"/>
                </a:lnTo>
                <a:lnTo>
                  <a:pt x="261" y="879"/>
                </a:lnTo>
                <a:lnTo>
                  <a:pt x="257" y="895"/>
                </a:lnTo>
                <a:lnTo>
                  <a:pt x="248" y="931"/>
                </a:lnTo>
                <a:lnTo>
                  <a:pt x="239" y="976"/>
                </a:lnTo>
                <a:lnTo>
                  <a:pt x="235" y="994"/>
                </a:lnTo>
                <a:lnTo>
                  <a:pt x="234" y="1011"/>
                </a:lnTo>
                <a:lnTo>
                  <a:pt x="234" y="1011"/>
                </a:lnTo>
                <a:lnTo>
                  <a:pt x="234" y="1055"/>
                </a:lnTo>
                <a:lnTo>
                  <a:pt x="235" y="1074"/>
                </a:lnTo>
                <a:lnTo>
                  <a:pt x="238" y="1093"/>
                </a:lnTo>
                <a:lnTo>
                  <a:pt x="238" y="1093"/>
                </a:lnTo>
                <a:lnTo>
                  <a:pt x="239" y="1105"/>
                </a:lnTo>
                <a:lnTo>
                  <a:pt x="239" y="1121"/>
                </a:lnTo>
                <a:lnTo>
                  <a:pt x="236" y="1158"/>
                </a:lnTo>
                <a:lnTo>
                  <a:pt x="233" y="1191"/>
                </a:lnTo>
                <a:lnTo>
                  <a:pt x="230" y="1206"/>
                </a:lnTo>
                <a:lnTo>
                  <a:pt x="230" y="1206"/>
                </a:lnTo>
                <a:lnTo>
                  <a:pt x="219" y="1218"/>
                </a:lnTo>
                <a:lnTo>
                  <a:pt x="193" y="1249"/>
                </a:lnTo>
                <a:lnTo>
                  <a:pt x="179" y="1267"/>
                </a:lnTo>
                <a:lnTo>
                  <a:pt x="169" y="1284"/>
                </a:lnTo>
                <a:lnTo>
                  <a:pt x="164" y="1292"/>
                </a:lnTo>
                <a:lnTo>
                  <a:pt x="162" y="1299"/>
                </a:lnTo>
                <a:lnTo>
                  <a:pt x="160" y="1305"/>
                </a:lnTo>
                <a:lnTo>
                  <a:pt x="160" y="1310"/>
                </a:lnTo>
                <a:lnTo>
                  <a:pt x="160" y="1310"/>
                </a:lnTo>
                <a:lnTo>
                  <a:pt x="162" y="1314"/>
                </a:lnTo>
                <a:lnTo>
                  <a:pt x="165" y="1316"/>
                </a:lnTo>
                <a:lnTo>
                  <a:pt x="170" y="1316"/>
                </a:lnTo>
                <a:lnTo>
                  <a:pt x="175" y="1316"/>
                </a:lnTo>
                <a:lnTo>
                  <a:pt x="188" y="1314"/>
                </a:lnTo>
                <a:lnTo>
                  <a:pt x="203" y="1308"/>
                </a:lnTo>
                <a:lnTo>
                  <a:pt x="218" y="1299"/>
                </a:lnTo>
                <a:lnTo>
                  <a:pt x="233" y="1290"/>
                </a:lnTo>
                <a:lnTo>
                  <a:pt x="245" y="1283"/>
                </a:lnTo>
                <a:lnTo>
                  <a:pt x="254" y="1275"/>
                </a:lnTo>
                <a:lnTo>
                  <a:pt x="254" y="1275"/>
                </a:lnTo>
                <a:lnTo>
                  <a:pt x="261" y="1269"/>
                </a:lnTo>
                <a:lnTo>
                  <a:pt x="269" y="1263"/>
                </a:lnTo>
                <a:lnTo>
                  <a:pt x="286" y="1252"/>
                </a:lnTo>
                <a:lnTo>
                  <a:pt x="300" y="1242"/>
                </a:lnTo>
                <a:lnTo>
                  <a:pt x="305" y="1237"/>
                </a:lnTo>
                <a:lnTo>
                  <a:pt x="308" y="1232"/>
                </a:lnTo>
                <a:lnTo>
                  <a:pt x="308" y="1232"/>
                </a:lnTo>
                <a:lnTo>
                  <a:pt x="312" y="1223"/>
                </a:lnTo>
                <a:lnTo>
                  <a:pt x="315" y="1216"/>
                </a:lnTo>
                <a:lnTo>
                  <a:pt x="317" y="1207"/>
                </a:lnTo>
                <a:lnTo>
                  <a:pt x="317" y="1202"/>
                </a:lnTo>
                <a:lnTo>
                  <a:pt x="316" y="1197"/>
                </a:lnTo>
                <a:lnTo>
                  <a:pt x="316" y="1197"/>
                </a:lnTo>
                <a:lnTo>
                  <a:pt x="313" y="1187"/>
                </a:lnTo>
                <a:lnTo>
                  <a:pt x="311" y="1177"/>
                </a:lnTo>
                <a:lnTo>
                  <a:pt x="311" y="1168"/>
                </a:lnTo>
                <a:lnTo>
                  <a:pt x="312" y="1162"/>
                </a:lnTo>
                <a:lnTo>
                  <a:pt x="312" y="1162"/>
                </a:lnTo>
                <a:lnTo>
                  <a:pt x="318" y="1147"/>
                </a:lnTo>
                <a:lnTo>
                  <a:pt x="323" y="1135"/>
                </a:lnTo>
                <a:lnTo>
                  <a:pt x="331" y="1120"/>
                </a:lnTo>
                <a:lnTo>
                  <a:pt x="331" y="1120"/>
                </a:lnTo>
                <a:lnTo>
                  <a:pt x="357" y="1070"/>
                </a:lnTo>
                <a:lnTo>
                  <a:pt x="371" y="1044"/>
                </a:lnTo>
                <a:lnTo>
                  <a:pt x="378" y="1027"/>
                </a:lnTo>
                <a:lnTo>
                  <a:pt x="378" y="1027"/>
                </a:lnTo>
                <a:lnTo>
                  <a:pt x="389" y="984"/>
                </a:lnTo>
                <a:lnTo>
                  <a:pt x="389" y="984"/>
                </a:lnTo>
                <a:lnTo>
                  <a:pt x="417" y="948"/>
                </a:lnTo>
                <a:lnTo>
                  <a:pt x="417" y="948"/>
                </a:lnTo>
                <a:lnTo>
                  <a:pt x="437" y="922"/>
                </a:lnTo>
                <a:lnTo>
                  <a:pt x="448" y="926"/>
                </a:lnTo>
                <a:lnTo>
                  <a:pt x="448" y="926"/>
                </a:lnTo>
                <a:lnTo>
                  <a:pt x="428" y="971"/>
                </a:lnTo>
                <a:lnTo>
                  <a:pt x="409" y="1013"/>
                </a:lnTo>
                <a:lnTo>
                  <a:pt x="400" y="1035"/>
                </a:lnTo>
                <a:lnTo>
                  <a:pt x="393" y="1058"/>
                </a:lnTo>
                <a:lnTo>
                  <a:pt x="393" y="1058"/>
                </a:lnTo>
                <a:lnTo>
                  <a:pt x="381" y="1094"/>
                </a:lnTo>
                <a:lnTo>
                  <a:pt x="371" y="1121"/>
                </a:lnTo>
                <a:lnTo>
                  <a:pt x="363" y="1144"/>
                </a:lnTo>
                <a:lnTo>
                  <a:pt x="358" y="1162"/>
                </a:lnTo>
                <a:lnTo>
                  <a:pt x="358" y="1162"/>
                </a:lnTo>
                <a:lnTo>
                  <a:pt x="354" y="1188"/>
                </a:lnTo>
                <a:lnTo>
                  <a:pt x="352" y="1222"/>
                </a:lnTo>
                <a:lnTo>
                  <a:pt x="348" y="1254"/>
                </a:lnTo>
                <a:lnTo>
                  <a:pt x="346" y="1267"/>
                </a:lnTo>
                <a:lnTo>
                  <a:pt x="343" y="1275"/>
                </a:lnTo>
                <a:lnTo>
                  <a:pt x="343" y="1275"/>
                </a:lnTo>
                <a:lnTo>
                  <a:pt x="331" y="1305"/>
                </a:lnTo>
                <a:lnTo>
                  <a:pt x="312" y="1356"/>
                </a:lnTo>
                <a:lnTo>
                  <a:pt x="295" y="1405"/>
                </a:lnTo>
                <a:lnTo>
                  <a:pt x="289" y="1421"/>
                </a:lnTo>
                <a:lnTo>
                  <a:pt x="285" y="1426"/>
                </a:lnTo>
                <a:lnTo>
                  <a:pt x="285" y="1426"/>
                </a:lnTo>
                <a:lnTo>
                  <a:pt x="277" y="1430"/>
                </a:lnTo>
                <a:lnTo>
                  <a:pt x="272" y="1432"/>
                </a:lnTo>
                <a:lnTo>
                  <a:pt x="265" y="1437"/>
                </a:lnTo>
                <a:lnTo>
                  <a:pt x="259" y="1442"/>
                </a:lnTo>
                <a:lnTo>
                  <a:pt x="252" y="1449"/>
                </a:lnTo>
                <a:lnTo>
                  <a:pt x="246" y="1458"/>
                </a:lnTo>
                <a:lnTo>
                  <a:pt x="243" y="1469"/>
                </a:lnTo>
                <a:lnTo>
                  <a:pt x="243" y="1469"/>
                </a:lnTo>
                <a:lnTo>
                  <a:pt x="235" y="1499"/>
                </a:lnTo>
                <a:lnTo>
                  <a:pt x="231" y="1517"/>
                </a:lnTo>
                <a:lnTo>
                  <a:pt x="229" y="1535"/>
                </a:lnTo>
                <a:lnTo>
                  <a:pt x="229" y="1554"/>
                </a:lnTo>
                <a:lnTo>
                  <a:pt x="229" y="1569"/>
                </a:lnTo>
                <a:lnTo>
                  <a:pt x="230" y="1576"/>
                </a:lnTo>
                <a:lnTo>
                  <a:pt x="233" y="1581"/>
                </a:lnTo>
                <a:lnTo>
                  <a:pt x="235" y="1586"/>
                </a:lnTo>
                <a:lnTo>
                  <a:pt x="238" y="1590"/>
                </a:lnTo>
                <a:lnTo>
                  <a:pt x="238" y="1590"/>
                </a:lnTo>
                <a:lnTo>
                  <a:pt x="243" y="1592"/>
                </a:lnTo>
                <a:lnTo>
                  <a:pt x="246" y="1594"/>
                </a:lnTo>
                <a:lnTo>
                  <a:pt x="257" y="1595"/>
                </a:lnTo>
                <a:lnTo>
                  <a:pt x="269" y="1595"/>
                </a:lnTo>
                <a:lnTo>
                  <a:pt x="281" y="1594"/>
                </a:lnTo>
                <a:lnTo>
                  <a:pt x="292" y="1590"/>
                </a:lnTo>
                <a:lnTo>
                  <a:pt x="302" y="1585"/>
                </a:lnTo>
                <a:lnTo>
                  <a:pt x="311" y="1578"/>
                </a:lnTo>
                <a:lnTo>
                  <a:pt x="313" y="1574"/>
                </a:lnTo>
                <a:lnTo>
                  <a:pt x="316" y="1570"/>
                </a:lnTo>
                <a:lnTo>
                  <a:pt x="316" y="1570"/>
                </a:lnTo>
                <a:lnTo>
                  <a:pt x="340" y="1510"/>
                </a:lnTo>
                <a:lnTo>
                  <a:pt x="352" y="1478"/>
                </a:lnTo>
                <a:lnTo>
                  <a:pt x="358" y="1466"/>
                </a:lnTo>
                <a:lnTo>
                  <a:pt x="362" y="1457"/>
                </a:lnTo>
                <a:lnTo>
                  <a:pt x="362" y="1457"/>
                </a:lnTo>
                <a:lnTo>
                  <a:pt x="433" y="1349"/>
                </a:lnTo>
                <a:lnTo>
                  <a:pt x="433" y="1349"/>
                </a:lnTo>
                <a:lnTo>
                  <a:pt x="438" y="1339"/>
                </a:lnTo>
                <a:lnTo>
                  <a:pt x="443" y="1328"/>
                </a:lnTo>
                <a:lnTo>
                  <a:pt x="455" y="1298"/>
                </a:lnTo>
                <a:lnTo>
                  <a:pt x="466" y="1263"/>
                </a:lnTo>
                <a:lnTo>
                  <a:pt x="479" y="1226"/>
                </a:lnTo>
                <a:lnTo>
                  <a:pt x="497" y="1160"/>
                </a:lnTo>
                <a:lnTo>
                  <a:pt x="506" y="1127"/>
                </a:lnTo>
                <a:lnTo>
                  <a:pt x="506" y="1127"/>
                </a:lnTo>
                <a:lnTo>
                  <a:pt x="509" y="1124"/>
                </a:lnTo>
                <a:lnTo>
                  <a:pt x="514" y="1117"/>
                </a:lnTo>
                <a:lnTo>
                  <a:pt x="531" y="1101"/>
                </a:lnTo>
                <a:lnTo>
                  <a:pt x="553" y="1078"/>
                </a:lnTo>
                <a:lnTo>
                  <a:pt x="567" y="1063"/>
                </a:lnTo>
                <a:lnTo>
                  <a:pt x="580" y="1047"/>
                </a:lnTo>
                <a:lnTo>
                  <a:pt x="580" y="1047"/>
                </a:lnTo>
                <a:lnTo>
                  <a:pt x="626" y="982"/>
                </a:lnTo>
                <a:lnTo>
                  <a:pt x="645" y="953"/>
                </a:lnTo>
                <a:lnTo>
                  <a:pt x="645" y="953"/>
                </a:lnTo>
                <a:lnTo>
                  <a:pt x="654" y="952"/>
                </a:lnTo>
                <a:lnTo>
                  <a:pt x="660" y="950"/>
                </a:lnTo>
                <a:lnTo>
                  <a:pt x="663" y="947"/>
                </a:lnTo>
                <a:lnTo>
                  <a:pt x="665" y="945"/>
                </a:lnTo>
                <a:lnTo>
                  <a:pt x="665" y="945"/>
                </a:lnTo>
                <a:lnTo>
                  <a:pt x="669" y="936"/>
                </a:lnTo>
                <a:lnTo>
                  <a:pt x="673" y="923"/>
                </a:lnTo>
                <a:lnTo>
                  <a:pt x="678" y="909"/>
                </a:lnTo>
                <a:lnTo>
                  <a:pt x="685" y="895"/>
                </a:lnTo>
                <a:lnTo>
                  <a:pt x="685" y="895"/>
                </a:lnTo>
                <a:lnTo>
                  <a:pt x="689" y="884"/>
                </a:lnTo>
                <a:lnTo>
                  <a:pt x="695" y="865"/>
                </a:lnTo>
                <a:lnTo>
                  <a:pt x="708" y="817"/>
                </a:lnTo>
                <a:lnTo>
                  <a:pt x="719" y="764"/>
                </a:lnTo>
                <a:lnTo>
                  <a:pt x="723" y="743"/>
                </a:lnTo>
                <a:lnTo>
                  <a:pt x="724" y="728"/>
                </a:lnTo>
                <a:lnTo>
                  <a:pt x="724" y="728"/>
                </a:lnTo>
                <a:lnTo>
                  <a:pt x="723" y="715"/>
                </a:lnTo>
                <a:lnTo>
                  <a:pt x="721" y="701"/>
                </a:lnTo>
                <a:lnTo>
                  <a:pt x="718" y="675"/>
                </a:lnTo>
                <a:lnTo>
                  <a:pt x="714" y="652"/>
                </a:lnTo>
                <a:lnTo>
                  <a:pt x="711" y="639"/>
                </a:lnTo>
                <a:lnTo>
                  <a:pt x="711" y="639"/>
                </a:lnTo>
                <a:lnTo>
                  <a:pt x="713" y="601"/>
                </a:lnTo>
                <a:lnTo>
                  <a:pt x="716" y="549"/>
                </a:lnTo>
                <a:lnTo>
                  <a:pt x="716" y="549"/>
                </a:lnTo>
                <a:lnTo>
                  <a:pt x="720" y="501"/>
                </a:lnTo>
                <a:lnTo>
                  <a:pt x="724" y="456"/>
                </a:lnTo>
                <a:lnTo>
                  <a:pt x="724" y="456"/>
                </a:lnTo>
                <a:lnTo>
                  <a:pt x="725" y="446"/>
                </a:lnTo>
                <a:lnTo>
                  <a:pt x="726" y="436"/>
                </a:lnTo>
                <a:lnTo>
                  <a:pt x="730" y="416"/>
                </a:lnTo>
                <a:lnTo>
                  <a:pt x="731" y="406"/>
                </a:lnTo>
                <a:lnTo>
                  <a:pt x="731" y="397"/>
                </a:lnTo>
                <a:lnTo>
                  <a:pt x="730" y="387"/>
                </a:lnTo>
                <a:lnTo>
                  <a:pt x="728" y="379"/>
                </a:lnTo>
                <a:lnTo>
                  <a:pt x="728" y="379"/>
                </a:lnTo>
                <a:lnTo>
                  <a:pt x="718" y="360"/>
                </a:lnTo>
                <a:lnTo>
                  <a:pt x="706" y="343"/>
                </a:lnTo>
                <a:lnTo>
                  <a:pt x="695" y="328"/>
                </a:lnTo>
                <a:lnTo>
                  <a:pt x="689" y="317"/>
                </a:lnTo>
                <a:lnTo>
                  <a:pt x="689" y="317"/>
                </a:lnTo>
                <a:lnTo>
                  <a:pt x="683" y="309"/>
                </a:lnTo>
                <a:lnTo>
                  <a:pt x="673" y="300"/>
                </a:lnTo>
                <a:lnTo>
                  <a:pt x="645" y="281"/>
                </a:lnTo>
                <a:lnTo>
                  <a:pt x="607" y="254"/>
                </a:lnTo>
                <a:lnTo>
                  <a:pt x="607" y="254"/>
                </a:lnTo>
                <a:lnTo>
                  <a:pt x="609" y="247"/>
                </a:lnTo>
                <a:lnTo>
                  <a:pt x="612" y="237"/>
                </a:lnTo>
                <a:lnTo>
                  <a:pt x="614" y="223"/>
                </a:lnTo>
                <a:lnTo>
                  <a:pt x="614" y="223"/>
                </a:lnTo>
                <a:lnTo>
                  <a:pt x="619" y="191"/>
                </a:lnTo>
                <a:lnTo>
                  <a:pt x="623" y="169"/>
                </a:lnTo>
                <a:lnTo>
                  <a:pt x="623" y="169"/>
                </a:lnTo>
                <a:lnTo>
                  <a:pt x="622" y="149"/>
                </a:lnTo>
                <a:lnTo>
                  <a:pt x="621" y="116"/>
                </a:lnTo>
                <a:lnTo>
                  <a:pt x="617" y="84"/>
                </a:lnTo>
                <a:lnTo>
                  <a:pt x="614" y="68"/>
                </a:lnTo>
                <a:lnTo>
                  <a:pt x="614" y="68"/>
                </a:lnTo>
                <a:lnTo>
                  <a:pt x="603" y="48"/>
                </a:lnTo>
                <a:lnTo>
                  <a:pt x="592" y="33"/>
                </a:lnTo>
                <a:lnTo>
                  <a:pt x="592" y="33"/>
                </a:lnTo>
                <a:lnTo>
                  <a:pt x="591" y="31"/>
                </a:lnTo>
                <a:lnTo>
                  <a:pt x="589" y="27"/>
                </a:lnTo>
                <a:lnTo>
                  <a:pt x="585" y="22"/>
                </a:lnTo>
                <a:lnTo>
                  <a:pt x="576" y="17"/>
                </a:lnTo>
                <a:lnTo>
                  <a:pt x="576" y="17"/>
                </a:lnTo>
                <a:lnTo>
                  <a:pt x="556" y="8"/>
                </a:lnTo>
                <a:lnTo>
                  <a:pt x="550" y="6"/>
                </a:lnTo>
                <a:lnTo>
                  <a:pt x="545" y="6"/>
                </a:lnTo>
                <a:lnTo>
                  <a:pt x="545" y="6"/>
                </a:lnTo>
                <a:lnTo>
                  <a:pt x="538" y="6"/>
                </a:lnTo>
                <a:lnTo>
                  <a:pt x="530" y="6"/>
                </a:lnTo>
                <a:lnTo>
                  <a:pt x="517" y="6"/>
                </a:lnTo>
                <a:lnTo>
                  <a:pt x="495" y="2"/>
                </a:lnTo>
                <a:lnTo>
                  <a:pt x="495" y="2"/>
                </a:lnTo>
                <a:lnTo>
                  <a:pt x="490" y="0"/>
                </a:lnTo>
                <a:lnTo>
                  <a:pt x="486" y="0"/>
                </a:lnTo>
                <a:lnTo>
                  <a:pt x="484" y="0"/>
                </a:lnTo>
                <a:lnTo>
                  <a:pt x="483" y="2"/>
                </a:lnTo>
                <a:lnTo>
                  <a:pt x="483" y="2"/>
                </a:lnTo>
                <a:lnTo>
                  <a:pt x="483" y="4"/>
                </a:lnTo>
                <a:lnTo>
                  <a:pt x="484" y="6"/>
                </a:lnTo>
                <a:lnTo>
                  <a:pt x="483" y="7"/>
                </a:lnTo>
                <a:lnTo>
                  <a:pt x="479" y="9"/>
                </a:lnTo>
                <a:lnTo>
                  <a:pt x="479" y="9"/>
                </a:lnTo>
                <a:lnTo>
                  <a:pt x="475" y="11"/>
                </a:lnTo>
                <a:lnTo>
                  <a:pt x="470" y="12"/>
                </a:lnTo>
                <a:lnTo>
                  <a:pt x="460" y="13"/>
                </a:lnTo>
                <a:lnTo>
                  <a:pt x="451" y="14"/>
                </a:lnTo>
                <a:lnTo>
                  <a:pt x="449" y="16"/>
                </a:lnTo>
                <a:lnTo>
                  <a:pt x="448" y="17"/>
                </a:lnTo>
                <a:lnTo>
                  <a:pt x="448" y="17"/>
                </a:lnTo>
                <a:lnTo>
                  <a:pt x="446" y="19"/>
                </a:lnTo>
                <a:lnTo>
                  <a:pt x="443" y="19"/>
                </a:lnTo>
                <a:lnTo>
                  <a:pt x="439" y="19"/>
                </a:lnTo>
                <a:lnTo>
                  <a:pt x="437" y="21"/>
                </a:lnTo>
                <a:lnTo>
                  <a:pt x="437" y="21"/>
                </a:lnTo>
                <a:lnTo>
                  <a:pt x="433" y="23"/>
                </a:lnTo>
                <a:lnTo>
                  <a:pt x="430" y="24"/>
                </a:lnTo>
                <a:lnTo>
                  <a:pt x="427" y="28"/>
                </a:lnTo>
                <a:lnTo>
                  <a:pt x="424" y="33"/>
                </a:lnTo>
                <a:lnTo>
                  <a:pt x="424" y="33"/>
                </a:lnTo>
                <a:lnTo>
                  <a:pt x="420" y="42"/>
                </a:lnTo>
                <a:lnTo>
                  <a:pt x="417" y="48"/>
                </a:lnTo>
                <a:lnTo>
                  <a:pt x="417" y="48"/>
                </a:lnTo>
                <a:lnTo>
                  <a:pt x="415" y="51"/>
                </a:lnTo>
                <a:lnTo>
                  <a:pt x="413" y="55"/>
                </a:lnTo>
                <a:lnTo>
                  <a:pt x="413" y="55"/>
                </a:lnTo>
                <a:lnTo>
                  <a:pt x="412" y="58"/>
                </a:lnTo>
                <a:lnTo>
                  <a:pt x="410" y="58"/>
                </a:lnTo>
                <a:lnTo>
                  <a:pt x="409" y="58"/>
                </a:lnTo>
                <a:lnTo>
                  <a:pt x="408" y="58"/>
                </a:lnTo>
                <a:lnTo>
                  <a:pt x="408" y="59"/>
                </a:lnTo>
                <a:lnTo>
                  <a:pt x="405" y="72"/>
                </a:lnTo>
                <a:lnTo>
                  <a:pt x="405" y="72"/>
                </a:lnTo>
                <a:lnTo>
                  <a:pt x="402" y="97"/>
                </a:lnTo>
                <a:lnTo>
                  <a:pt x="399" y="126"/>
                </a:lnTo>
                <a:lnTo>
                  <a:pt x="397" y="172"/>
                </a:lnTo>
                <a:lnTo>
                  <a:pt x="397" y="172"/>
                </a:lnTo>
                <a:lnTo>
                  <a:pt x="398" y="177"/>
                </a:lnTo>
                <a:lnTo>
                  <a:pt x="399" y="181"/>
                </a:lnTo>
                <a:lnTo>
                  <a:pt x="403" y="189"/>
                </a:lnTo>
                <a:lnTo>
                  <a:pt x="407" y="194"/>
                </a:lnTo>
                <a:lnTo>
                  <a:pt x="409" y="196"/>
                </a:lnTo>
                <a:lnTo>
                  <a:pt x="413" y="215"/>
                </a:lnTo>
                <a:close/>
                <a:moveTo>
                  <a:pt x="327" y="414"/>
                </a:moveTo>
                <a:lnTo>
                  <a:pt x="327" y="414"/>
                </a:lnTo>
                <a:lnTo>
                  <a:pt x="331" y="422"/>
                </a:lnTo>
                <a:lnTo>
                  <a:pt x="335" y="440"/>
                </a:lnTo>
                <a:lnTo>
                  <a:pt x="335" y="440"/>
                </a:lnTo>
                <a:lnTo>
                  <a:pt x="338" y="450"/>
                </a:lnTo>
                <a:lnTo>
                  <a:pt x="342" y="460"/>
                </a:lnTo>
                <a:lnTo>
                  <a:pt x="351" y="480"/>
                </a:lnTo>
                <a:lnTo>
                  <a:pt x="351" y="480"/>
                </a:lnTo>
                <a:lnTo>
                  <a:pt x="356" y="488"/>
                </a:lnTo>
                <a:lnTo>
                  <a:pt x="362" y="499"/>
                </a:lnTo>
                <a:lnTo>
                  <a:pt x="368" y="512"/>
                </a:lnTo>
                <a:lnTo>
                  <a:pt x="374" y="526"/>
                </a:lnTo>
                <a:lnTo>
                  <a:pt x="374" y="526"/>
                </a:lnTo>
                <a:lnTo>
                  <a:pt x="376" y="534"/>
                </a:lnTo>
                <a:lnTo>
                  <a:pt x="377" y="544"/>
                </a:lnTo>
                <a:lnTo>
                  <a:pt x="377" y="567"/>
                </a:lnTo>
                <a:lnTo>
                  <a:pt x="374" y="584"/>
                </a:lnTo>
                <a:lnTo>
                  <a:pt x="374" y="591"/>
                </a:lnTo>
                <a:lnTo>
                  <a:pt x="374" y="591"/>
                </a:lnTo>
                <a:lnTo>
                  <a:pt x="367" y="589"/>
                </a:lnTo>
                <a:lnTo>
                  <a:pt x="347" y="584"/>
                </a:lnTo>
                <a:lnTo>
                  <a:pt x="347" y="584"/>
                </a:lnTo>
                <a:lnTo>
                  <a:pt x="336" y="580"/>
                </a:lnTo>
                <a:lnTo>
                  <a:pt x="330" y="578"/>
                </a:lnTo>
                <a:lnTo>
                  <a:pt x="323" y="573"/>
                </a:lnTo>
                <a:lnTo>
                  <a:pt x="316" y="568"/>
                </a:lnTo>
                <a:lnTo>
                  <a:pt x="316" y="568"/>
                </a:lnTo>
                <a:lnTo>
                  <a:pt x="310" y="567"/>
                </a:lnTo>
                <a:lnTo>
                  <a:pt x="302" y="565"/>
                </a:lnTo>
                <a:lnTo>
                  <a:pt x="284" y="567"/>
                </a:lnTo>
                <a:lnTo>
                  <a:pt x="261" y="568"/>
                </a:lnTo>
                <a:lnTo>
                  <a:pt x="261" y="568"/>
                </a:lnTo>
                <a:lnTo>
                  <a:pt x="281" y="538"/>
                </a:lnTo>
                <a:lnTo>
                  <a:pt x="281" y="538"/>
                </a:lnTo>
                <a:lnTo>
                  <a:pt x="285" y="529"/>
                </a:lnTo>
                <a:lnTo>
                  <a:pt x="286" y="522"/>
                </a:lnTo>
                <a:lnTo>
                  <a:pt x="285" y="494"/>
                </a:lnTo>
                <a:lnTo>
                  <a:pt x="285" y="494"/>
                </a:lnTo>
                <a:lnTo>
                  <a:pt x="282" y="478"/>
                </a:lnTo>
                <a:lnTo>
                  <a:pt x="280" y="467"/>
                </a:lnTo>
                <a:lnTo>
                  <a:pt x="277" y="461"/>
                </a:lnTo>
                <a:lnTo>
                  <a:pt x="277" y="460"/>
                </a:lnTo>
                <a:lnTo>
                  <a:pt x="327" y="41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BD73440C-53D5-4438-A168-7D26B7D8B532}"/>
              </a:ext>
            </a:extLst>
          </p:cNvPr>
          <p:cNvSpPr>
            <a:spLocks noEditPoints="1"/>
          </p:cNvSpPr>
          <p:nvPr/>
        </p:nvSpPr>
        <p:spPr bwMode="auto">
          <a:xfrm>
            <a:off x="4223555" y="2798929"/>
            <a:ext cx="1162951" cy="1538177"/>
          </a:xfrm>
          <a:custGeom>
            <a:avLst/>
            <a:gdLst>
              <a:gd name="T0" fmla="*/ 386 w 1373"/>
              <a:gd name="T1" fmla="*/ 608 h 1816"/>
              <a:gd name="T2" fmla="*/ 341 w 1373"/>
              <a:gd name="T3" fmla="*/ 777 h 1816"/>
              <a:gd name="T4" fmla="*/ 287 w 1373"/>
              <a:gd name="T5" fmla="*/ 959 h 1816"/>
              <a:gd name="T6" fmla="*/ 217 w 1373"/>
              <a:gd name="T7" fmla="*/ 1106 h 1816"/>
              <a:gd name="T8" fmla="*/ 96 w 1373"/>
              <a:gd name="T9" fmla="*/ 1446 h 1816"/>
              <a:gd name="T10" fmla="*/ 77 w 1373"/>
              <a:gd name="T11" fmla="*/ 1520 h 1816"/>
              <a:gd name="T12" fmla="*/ 0 w 1373"/>
              <a:gd name="T13" fmla="*/ 1720 h 1816"/>
              <a:gd name="T14" fmla="*/ 82 w 1373"/>
              <a:gd name="T15" fmla="*/ 1736 h 1816"/>
              <a:gd name="T16" fmla="*/ 157 w 1373"/>
              <a:gd name="T17" fmla="*/ 1690 h 1816"/>
              <a:gd name="T18" fmla="*/ 198 w 1373"/>
              <a:gd name="T19" fmla="*/ 1602 h 1816"/>
              <a:gd name="T20" fmla="*/ 284 w 1373"/>
              <a:gd name="T21" fmla="*/ 1405 h 1816"/>
              <a:gd name="T22" fmla="*/ 478 w 1373"/>
              <a:gd name="T23" fmla="*/ 1048 h 1816"/>
              <a:gd name="T24" fmla="*/ 500 w 1373"/>
              <a:gd name="T25" fmla="*/ 1185 h 1816"/>
              <a:gd name="T26" fmla="*/ 498 w 1373"/>
              <a:gd name="T27" fmla="*/ 1246 h 1816"/>
              <a:gd name="T28" fmla="*/ 509 w 1373"/>
              <a:gd name="T29" fmla="*/ 1363 h 1816"/>
              <a:gd name="T30" fmla="*/ 540 w 1373"/>
              <a:gd name="T31" fmla="*/ 1370 h 1816"/>
              <a:gd name="T32" fmla="*/ 622 w 1373"/>
              <a:gd name="T33" fmla="*/ 1464 h 1816"/>
              <a:gd name="T34" fmla="*/ 756 w 1373"/>
              <a:gd name="T35" fmla="*/ 1467 h 1816"/>
              <a:gd name="T36" fmla="*/ 831 w 1373"/>
              <a:gd name="T37" fmla="*/ 1421 h 1816"/>
              <a:gd name="T38" fmla="*/ 878 w 1373"/>
              <a:gd name="T39" fmla="*/ 1418 h 1816"/>
              <a:gd name="T40" fmla="*/ 945 w 1373"/>
              <a:gd name="T41" fmla="*/ 1346 h 1816"/>
              <a:gd name="T42" fmla="*/ 1067 w 1373"/>
              <a:gd name="T43" fmla="*/ 1176 h 1816"/>
              <a:gd name="T44" fmla="*/ 1160 w 1373"/>
              <a:gd name="T45" fmla="*/ 1176 h 1816"/>
              <a:gd name="T46" fmla="*/ 1146 w 1373"/>
              <a:gd name="T47" fmla="*/ 1270 h 1816"/>
              <a:gd name="T48" fmla="*/ 1141 w 1373"/>
              <a:gd name="T49" fmla="*/ 1504 h 1816"/>
              <a:gd name="T50" fmla="*/ 1136 w 1373"/>
              <a:gd name="T51" fmla="*/ 1736 h 1816"/>
              <a:gd name="T52" fmla="*/ 1195 w 1373"/>
              <a:gd name="T53" fmla="*/ 1795 h 1816"/>
              <a:gd name="T54" fmla="*/ 1308 w 1373"/>
              <a:gd name="T55" fmla="*/ 1812 h 1816"/>
              <a:gd name="T56" fmla="*/ 1372 w 1373"/>
              <a:gd name="T57" fmla="*/ 1773 h 1816"/>
              <a:gd name="T58" fmla="*/ 1317 w 1373"/>
              <a:gd name="T59" fmla="*/ 1696 h 1816"/>
              <a:gd name="T60" fmla="*/ 1266 w 1373"/>
              <a:gd name="T61" fmla="*/ 1612 h 1816"/>
              <a:gd name="T62" fmla="*/ 1362 w 1373"/>
              <a:gd name="T63" fmla="*/ 1277 h 1816"/>
              <a:gd name="T64" fmla="*/ 1352 w 1373"/>
              <a:gd name="T65" fmla="*/ 1153 h 1816"/>
              <a:gd name="T66" fmla="*/ 1315 w 1373"/>
              <a:gd name="T67" fmla="*/ 898 h 1816"/>
              <a:gd name="T68" fmla="*/ 1322 w 1373"/>
              <a:gd name="T69" fmla="*/ 806 h 1816"/>
              <a:gd name="T70" fmla="*/ 1286 w 1373"/>
              <a:gd name="T71" fmla="*/ 602 h 1816"/>
              <a:gd name="T72" fmla="*/ 1297 w 1373"/>
              <a:gd name="T73" fmla="*/ 443 h 1816"/>
              <a:gd name="T74" fmla="*/ 1153 w 1373"/>
              <a:gd name="T75" fmla="*/ 207 h 1816"/>
              <a:gd name="T76" fmla="*/ 1155 w 1373"/>
              <a:gd name="T77" fmla="*/ 136 h 1816"/>
              <a:gd name="T78" fmla="*/ 1149 w 1373"/>
              <a:gd name="T79" fmla="*/ 93 h 1816"/>
              <a:gd name="T80" fmla="*/ 1127 w 1373"/>
              <a:gd name="T81" fmla="*/ 70 h 1816"/>
              <a:gd name="T82" fmla="*/ 1092 w 1373"/>
              <a:gd name="T83" fmla="*/ 51 h 1816"/>
              <a:gd name="T84" fmla="*/ 1031 w 1373"/>
              <a:gd name="T85" fmla="*/ 16 h 1816"/>
              <a:gd name="T86" fmla="*/ 971 w 1373"/>
              <a:gd name="T87" fmla="*/ 13 h 1816"/>
              <a:gd name="T88" fmla="*/ 897 w 1373"/>
              <a:gd name="T89" fmla="*/ 20 h 1816"/>
              <a:gd name="T90" fmla="*/ 827 w 1373"/>
              <a:gd name="T91" fmla="*/ 73 h 1816"/>
              <a:gd name="T92" fmla="*/ 755 w 1373"/>
              <a:gd name="T93" fmla="*/ 105 h 1816"/>
              <a:gd name="T94" fmla="*/ 608 w 1373"/>
              <a:gd name="T95" fmla="*/ 170 h 1816"/>
              <a:gd name="T96" fmla="*/ 536 w 1373"/>
              <a:gd name="T97" fmla="*/ 295 h 1816"/>
              <a:gd name="T98" fmla="*/ 855 w 1373"/>
              <a:gd name="T99" fmla="*/ 633 h 1816"/>
              <a:gd name="T100" fmla="*/ 960 w 1373"/>
              <a:gd name="T101" fmla="*/ 837 h 1816"/>
              <a:gd name="T102" fmla="*/ 1009 w 1373"/>
              <a:gd name="T103" fmla="*/ 1048 h 1816"/>
              <a:gd name="T104" fmla="*/ 892 w 1373"/>
              <a:gd name="T105" fmla="*/ 1246 h 1816"/>
              <a:gd name="T106" fmla="*/ 862 w 1373"/>
              <a:gd name="T107" fmla="*/ 1239 h 1816"/>
              <a:gd name="T108" fmla="*/ 823 w 1373"/>
              <a:gd name="T109" fmla="*/ 1204 h 1816"/>
              <a:gd name="T110" fmla="*/ 726 w 1373"/>
              <a:gd name="T111" fmla="*/ 1149 h 1816"/>
              <a:gd name="T112" fmla="*/ 633 w 1373"/>
              <a:gd name="T113" fmla="*/ 1162 h 1816"/>
              <a:gd name="T114" fmla="*/ 546 w 1373"/>
              <a:gd name="T115" fmla="*/ 946 h 1816"/>
              <a:gd name="T116" fmla="*/ 695 w 1373"/>
              <a:gd name="T117" fmla="*/ 741 h 1816"/>
              <a:gd name="T118" fmla="*/ 753 w 1373"/>
              <a:gd name="T119" fmla="*/ 636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3" h="1816">
                <a:moveTo>
                  <a:pt x="536" y="295"/>
                </a:moveTo>
                <a:lnTo>
                  <a:pt x="536" y="295"/>
                </a:lnTo>
                <a:lnTo>
                  <a:pt x="481" y="419"/>
                </a:lnTo>
                <a:lnTo>
                  <a:pt x="481" y="419"/>
                </a:lnTo>
                <a:lnTo>
                  <a:pt x="464" y="456"/>
                </a:lnTo>
                <a:lnTo>
                  <a:pt x="437" y="511"/>
                </a:lnTo>
                <a:lnTo>
                  <a:pt x="392" y="595"/>
                </a:lnTo>
                <a:lnTo>
                  <a:pt x="392" y="595"/>
                </a:lnTo>
                <a:lnTo>
                  <a:pt x="386" y="608"/>
                </a:lnTo>
                <a:lnTo>
                  <a:pt x="381" y="622"/>
                </a:lnTo>
                <a:lnTo>
                  <a:pt x="380" y="632"/>
                </a:lnTo>
                <a:lnTo>
                  <a:pt x="380" y="636"/>
                </a:lnTo>
                <a:lnTo>
                  <a:pt x="381" y="637"/>
                </a:lnTo>
                <a:lnTo>
                  <a:pt x="381" y="637"/>
                </a:lnTo>
                <a:lnTo>
                  <a:pt x="397" y="648"/>
                </a:lnTo>
                <a:lnTo>
                  <a:pt x="397" y="648"/>
                </a:lnTo>
                <a:lnTo>
                  <a:pt x="366" y="719"/>
                </a:lnTo>
                <a:lnTo>
                  <a:pt x="341" y="777"/>
                </a:lnTo>
                <a:lnTo>
                  <a:pt x="331" y="805"/>
                </a:lnTo>
                <a:lnTo>
                  <a:pt x="322" y="827"/>
                </a:lnTo>
                <a:lnTo>
                  <a:pt x="322" y="827"/>
                </a:lnTo>
                <a:lnTo>
                  <a:pt x="316" y="847"/>
                </a:lnTo>
                <a:lnTo>
                  <a:pt x="311" y="867"/>
                </a:lnTo>
                <a:lnTo>
                  <a:pt x="301" y="907"/>
                </a:lnTo>
                <a:lnTo>
                  <a:pt x="294" y="939"/>
                </a:lnTo>
                <a:lnTo>
                  <a:pt x="291" y="951"/>
                </a:lnTo>
                <a:lnTo>
                  <a:pt x="287" y="959"/>
                </a:lnTo>
                <a:lnTo>
                  <a:pt x="287" y="959"/>
                </a:lnTo>
                <a:lnTo>
                  <a:pt x="280" y="970"/>
                </a:lnTo>
                <a:lnTo>
                  <a:pt x="268" y="985"/>
                </a:lnTo>
                <a:lnTo>
                  <a:pt x="255" y="1005"/>
                </a:lnTo>
                <a:lnTo>
                  <a:pt x="248" y="1019"/>
                </a:lnTo>
                <a:lnTo>
                  <a:pt x="241" y="1032"/>
                </a:lnTo>
                <a:lnTo>
                  <a:pt x="241" y="1032"/>
                </a:lnTo>
                <a:lnTo>
                  <a:pt x="232" y="1060"/>
                </a:lnTo>
                <a:lnTo>
                  <a:pt x="217" y="1106"/>
                </a:lnTo>
                <a:lnTo>
                  <a:pt x="181" y="1226"/>
                </a:lnTo>
                <a:lnTo>
                  <a:pt x="144" y="1343"/>
                </a:lnTo>
                <a:lnTo>
                  <a:pt x="132" y="1384"/>
                </a:lnTo>
                <a:lnTo>
                  <a:pt x="125" y="1405"/>
                </a:lnTo>
                <a:lnTo>
                  <a:pt x="125" y="1405"/>
                </a:lnTo>
                <a:lnTo>
                  <a:pt x="120" y="1414"/>
                </a:lnTo>
                <a:lnTo>
                  <a:pt x="115" y="1421"/>
                </a:lnTo>
                <a:lnTo>
                  <a:pt x="105" y="1434"/>
                </a:lnTo>
                <a:lnTo>
                  <a:pt x="96" y="1446"/>
                </a:lnTo>
                <a:lnTo>
                  <a:pt x="92" y="1453"/>
                </a:lnTo>
                <a:lnTo>
                  <a:pt x="90" y="1460"/>
                </a:lnTo>
                <a:lnTo>
                  <a:pt x="90" y="1460"/>
                </a:lnTo>
                <a:lnTo>
                  <a:pt x="89" y="1469"/>
                </a:lnTo>
                <a:lnTo>
                  <a:pt x="89" y="1472"/>
                </a:lnTo>
                <a:lnTo>
                  <a:pt x="87" y="1481"/>
                </a:lnTo>
                <a:lnTo>
                  <a:pt x="82" y="1502"/>
                </a:lnTo>
                <a:lnTo>
                  <a:pt x="82" y="1502"/>
                </a:lnTo>
                <a:lnTo>
                  <a:pt x="77" y="1520"/>
                </a:lnTo>
                <a:lnTo>
                  <a:pt x="74" y="1537"/>
                </a:lnTo>
                <a:lnTo>
                  <a:pt x="67" y="1573"/>
                </a:lnTo>
                <a:lnTo>
                  <a:pt x="62" y="1612"/>
                </a:lnTo>
                <a:lnTo>
                  <a:pt x="62" y="1612"/>
                </a:lnTo>
                <a:lnTo>
                  <a:pt x="31" y="1663"/>
                </a:lnTo>
                <a:lnTo>
                  <a:pt x="10" y="1699"/>
                </a:lnTo>
                <a:lnTo>
                  <a:pt x="3" y="1712"/>
                </a:lnTo>
                <a:lnTo>
                  <a:pt x="0" y="1720"/>
                </a:lnTo>
                <a:lnTo>
                  <a:pt x="0" y="1720"/>
                </a:lnTo>
                <a:lnTo>
                  <a:pt x="1" y="1721"/>
                </a:lnTo>
                <a:lnTo>
                  <a:pt x="3" y="1724"/>
                </a:lnTo>
                <a:lnTo>
                  <a:pt x="10" y="1726"/>
                </a:lnTo>
                <a:lnTo>
                  <a:pt x="20" y="1730"/>
                </a:lnTo>
                <a:lnTo>
                  <a:pt x="33" y="1732"/>
                </a:lnTo>
                <a:lnTo>
                  <a:pt x="60" y="1736"/>
                </a:lnTo>
                <a:lnTo>
                  <a:pt x="72" y="1736"/>
                </a:lnTo>
                <a:lnTo>
                  <a:pt x="82" y="1736"/>
                </a:lnTo>
                <a:lnTo>
                  <a:pt x="82" y="1736"/>
                </a:lnTo>
                <a:lnTo>
                  <a:pt x="98" y="1734"/>
                </a:lnTo>
                <a:lnTo>
                  <a:pt x="107" y="1731"/>
                </a:lnTo>
                <a:lnTo>
                  <a:pt x="116" y="1730"/>
                </a:lnTo>
                <a:lnTo>
                  <a:pt x="123" y="1726"/>
                </a:lnTo>
                <a:lnTo>
                  <a:pt x="131" y="1721"/>
                </a:lnTo>
                <a:lnTo>
                  <a:pt x="138" y="1716"/>
                </a:lnTo>
                <a:lnTo>
                  <a:pt x="144" y="1709"/>
                </a:lnTo>
                <a:lnTo>
                  <a:pt x="144" y="1709"/>
                </a:lnTo>
                <a:lnTo>
                  <a:pt x="157" y="1690"/>
                </a:lnTo>
                <a:lnTo>
                  <a:pt x="171" y="1674"/>
                </a:lnTo>
                <a:lnTo>
                  <a:pt x="171" y="1674"/>
                </a:lnTo>
                <a:lnTo>
                  <a:pt x="181" y="1663"/>
                </a:lnTo>
                <a:lnTo>
                  <a:pt x="187" y="1654"/>
                </a:lnTo>
                <a:lnTo>
                  <a:pt x="190" y="1645"/>
                </a:lnTo>
                <a:lnTo>
                  <a:pt x="194" y="1630"/>
                </a:lnTo>
                <a:lnTo>
                  <a:pt x="194" y="1630"/>
                </a:lnTo>
                <a:lnTo>
                  <a:pt x="197" y="1614"/>
                </a:lnTo>
                <a:lnTo>
                  <a:pt x="198" y="1602"/>
                </a:lnTo>
                <a:lnTo>
                  <a:pt x="199" y="1591"/>
                </a:lnTo>
                <a:lnTo>
                  <a:pt x="202" y="1577"/>
                </a:lnTo>
                <a:lnTo>
                  <a:pt x="202" y="1577"/>
                </a:lnTo>
                <a:lnTo>
                  <a:pt x="205" y="1566"/>
                </a:lnTo>
                <a:lnTo>
                  <a:pt x="213" y="1548"/>
                </a:lnTo>
                <a:lnTo>
                  <a:pt x="233" y="1504"/>
                </a:lnTo>
                <a:lnTo>
                  <a:pt x="258" y="1453"/>
                </a:lnTo>
                <a:lnTo>
                  <a:pt x="271" y="1428"/>
                </a:lnTo>
                <a:lnTo>
                  <a:pt x="284" y="1405"/>
                </a:lnTo>
                <a:lnTo>
                  <a:pt x="284" y="1405"/>
                </a:lnTo>
                <a:lnTo>
                  <a:pt x="295" y="1384"/>
                </a:lnTo>
                <a:lnTo>
                  <a:pt x="306" y="1361"/>
                </a:lnTo>
                <a:lnTo>
                  <a:pt x="315" y="1336"/>
                </a:lnTo>
                <a:lnTo>
                  <a:pt x="321" y="1313"/>
                </a:lnTo>
                <a:lnTo>
                  <a:pt x="331" y="1277"/>
                </a:lnTo>
                <a:lnTo>
                  <a:pt x="335" y="1262"/>
                </a:lnTo>
                <a:lnTo>
                  <a:pt x="478" y="1048"/>
                </a:lnTo>
                <a:lnTo>
                  <a:pt x="478" y="1048"/>
                </a:lnTo>
                <a:lnTo>
                  <a:pt x="486" y="1084"/>
                </a:lnTo>
                <a:lnTo>
                  <a:pt x="493" y="1116"/>
                </a:lnTo>
                <a:lnTo>
                  <a:pt x="498" y="1142"/>
                </a:lnTo>
                <a:lnTo>
                  <a:pt x="498" y="1142"/>
                </a:lnTo>
                <a:lnTo>
                  <a:pt x="500" y="1157"/>
                </a:lnTo>
                <a:lnTo>
                  <a:pt x="503" y="1168"/>
                </a:lnTo>
                <a:lnTo>
                  <a:pt x="503" y="1173"/>
                </a:lnTo>
                <a:lnTo>
                  <a:pt x="503" y="1178"/>
                </a:lnTo>
                <a:lnTo>
                  <a:pt x="500" y="1185"/>
                </a:lnTo>
                <a:lnTo>
                  <a:pt x="498" y="1196"/>
                </a:lnTo>
                <a:lnTo>
                  <a:pt x="498" y="1196"/>
                </a:lnTo>
                <a:lnTo>
                  <a:pt x="494" y="1208"/>
                </a:lnTo>
                <a:lnTo>
                  <a:pt x="493" y="1216"/>
                </a:lnTo>
                <a:lnTo>
                  <a:pt x="493" y="1225"/>
                </a:lnTo>
                <a:lnTo>
                  <a:pt x="494" y="1232"/>
                </a:lnTo>
                <a:lnTo>
                  <a:pt x="496" y="1242"/>
                </a:lnTo>
                <a:lnTo>
                  <a:pt x="498" y="1246"/>
                </a:lnTo>
                <a:lnTo>
                  <a:pt x="498" y="1246"/>
                </a:lnTo>
                <a:lnTo>
                  <a:pt x="494" y="1270"/>
                </a:lnTo>
                <a:lnTo>
                  <a:pt x="490" y="1290"/>
                </a:lnTo>
                <a:lnTo>
                  <a:pt x="489" y="1308"/>
                </a:lnTo>
                <a:lnTo>
                  <a:pt x="489" y="1308"/>
                </a:lnTo>
                <a:lnTo>
                  <a:pt x="490" y="1317"/>
                </a:lnTo>
                <a:lnTo>
                  <a:pt x="491" y="1324"/>
                </a:lnTo>
                <a:lnTo>
                  <a:pt x="496" y="1338"/>
                </a:lnTo>
                <a:lnTo>
                  <a:pt x="503" y="1351"/>
                </a:lnTo>
                <a:lnTo>
                  <a:pt x="509" y="1363"/>
                </a:lnTo>
                <a:lnTo>
                  <a:pt x="509" y="1363"/>
                </a:lnTo>
                <a:lnTo>
                  <a:pt x="515" y="1373"/>
                </a:lnTo>
                <a:lnTo>
                  <a:pt x="520" y="1380"/>
                </a:lnTo>
                <a:lnTo>
                  <a:pt x="525" y="1383"/>
                </a:lnTo>
                <a:lnTo>
                  <a:pt x="526" y="1383"/>
                </a:lnTo>
                <a:lnTo>
                  <a:pt x="529" y="1382"/>
                </a:lnTo>
                <a:lnTo>
                  <a:pt x="529" y="1382"/>
                </a:lnTo>
                <a:lnTo>
                  <a:pt x="536" y="1375"/>
                </a:lnTo>
                <a:lnTo>
                  <a:pt x="540" y="1370"/>
                </a:lnTo>
                <a:lnTo>
                  <a:pt x="540" y="1370"/>
                </a:lnTo>
                <a:lnTo>
                  <a:pt x="547" y="1382"/>
                </a:lnTo>
                <a:lnTo>
                  <a:pt x="567" y="1409"/>
                </a:lnTo>
                <a:lnTo>
                  <a:pt x="581" y="1425"/>
                </a:lnTo>
                <a:lnTo>
                  <a:pt x="595" y="1440"/>
                </a:lnTo>
                <a:lnTo>
                  <a:pt x="608" y="1454"/>
                </a:lnTo>
                <a:lnTo>
                  <a:pt x="615" y="1459"/>
                </a:lnTo>
                <a:lnTo>
                  <a:pt x="622" y="1464"/>
                </a:lnTo>
                <a:lnTo>
                  <a:pt x="622" y="1464"/>
                </a:lnTo>
                <a:lnTo>
                  <a:pt x="628" y="1467"/>
                </a:lnTo>
                <a:lnTo>
                  <a:pt x="637" y="1470"/>
                </a:lnTo>
                <a:lnTo>
                  <a:pt x="646" y="1472"/>
                </a:lnTo>
                <a:lnTo>
                  <a:pt x="656" y="1474"/>
                </a:lnTo>
                <a:lnTo>
                  <a:pt x="677" y="1475"/>
                </a:lnTo>
                <a:lnTo>
                  <a:pt x="698" y="1475"/>
                </a:lnTo>
                <a:lnTo>
                  <a:pt x="720" y="1474"/>
                </a:lnTo>
                <a:lnTo>
                  <a:pt x="740" y="1470"/>
                </a:lnTo>
                <a:lnTo>
                  <a:pt x="756" y="1467"/>
                </a:lnTo>
                <a:lnTo>
                  <a:pt x="769" y="1464"/>
                </a:lnTo>
                <a:lnTo>
                  <a:pt x="769" y="1464"/>
                </a:lnTo>
                <a:lnTo>
                  <a:pt x="780" y="1459"/>
                </a:lnTo>
                <a:lnTo>
                  <a:pt x="790" y="1454"/>
                </a:lnTo>
                <a:lnTo>
                  <a:pt x="801" y="1446"/>
                </a:lnTo>
                <a:lnTo>
                  <a:pt x="810" y="1439"/>
                </a:lnTo>
                <a:lnTo>
                  <a:pt x="826" y="1426"/>
                </a:lnTo>
                <a:lnTo>
                  <a:pt x="831" y="1421"/>
                </a:lnTo>
                <a:lnTo>
                  <a:pt x="831" y="1421"/>
                </a:lnTo>
                <a:lnTo>
                  <a:pt x="838" y="1435"/>
                </a:lnTo>
                <a:lnTo>
                  <a:pt x="845" y="1444"/>
                </a:lnTo>
                <a:lnTo>
                  <a:pt x="848" y="1448"/>
                </a:lnTo>
                <a:lnTo>
                  <a:pt x="851" y="1449"/>
                </a:lnTo>
                <a:lnTo>
                  <a:pt x="851" y="1449"/>
                </a:lnTo>
                <a:lnTo>
                  <a:pt x="856" y="1448"/>
                </a:lnTo>
                <a:lnTo>
                  <a:pt x="861" y="1443"/>
                </a:lnTo>
                <a:lnTo>
                  <a:pt x="867" y="1433"/>
                </a:lnTo>
                <a:lnTo>
                  <a:pt x="878" y="1418"/>
                </a:lnTo>
                <a:lnTo>
                  <a:pt x="878" y="1418"/>
                </a:lnTo>
                <a:lnTo>
                  <a:pt x="888" y="1400"/>
                </a:lnTo>
                <a:lnTo>
                  <a:pt x="896" y="1387"/>
                </a:lnTo>
                <a:lnTo>
                  <a:pt x="901" y="1380"/>
                </a:lnTo>
                <a:lnTo>
                  <a:pt x="906" y="1374"/>
                </a:lnTo>
                <a:lnTo>
                  <a:pt x="914" y="1367"/>
                </a:lnTo>
                <a:lnTo>
                  <a:pt x="924" y="1359"/>
                </a:lnTo>
                <a:lnTo>
                  <a:pt x="924" y="1359"/>
                </a:lnTo>
                <a:lnTo>
                  <a:pt x="945" y="1346"/>
                </a:lnTo>
                <a:lnTo>
                  <a:pt x="963" y="1336"/>
                </a:lnTo>
                <a:lnTo>
                  <a:pt x="970" y="1329"/>
                </a:lnTo>
                <a:lnTo>
                  <a:pt x="976" y="1324"/>
                </a:lnTo>
                <a:lnTo>
                  <a:pt x="984" y="1317"/>
                </a:lnTo>
                <a:lnTo>
                  <a:pt x="990" y="1308"/>
                </a:lnTo>
                <a:lnTo>
                  <a:pt x="990" y="1308"/>
                </a:lnTo>
                <a:lnTo>
                  <a:pt x="1003" y="1291"/>
                </a:lnTo>
                <a:lnTo>
                  <a:pt x="1020" y="1260"/>
                </a:lnTo>
                <a:lnTo>
                  <a:pt x="1067" y="1176"/>
                </a:lnTo>
                <a:lnTo>
                  <a:pt x="1131" y="1063"/>
                </a:lnTo>
                <a:lnTo>
                  <a:pt x="1131" y="1063"/>
                </a:lnTo>
                <a:lnTo>
                  <a:pt x="1144" y="1104"/>
                </a:lnTo>
                <a:lnTo>
                  <a:pt x="1153" y="1134"/>
                </a:lnTo>
                <a:lnTo>
                  <a:pt x="1157" y="1147"/>
                </a:lnTo>
                <a:lnTo>
                  <a:pt x="1158" y="1153"/>
                </a:lnTo>
                <a:lnTo>
                  <a:pt x="1158" y="1153"/>
                </a:lnTo>
                <a:lnTo>
                  <a:pt x="1159" y="1164"/>
                </a:lnTo>
                <a:lnTo>
                  <a:pt x="1160" y="1176"/>
                </a:lnTo>
                <a:lnTo>
                  <a:pt x="1162" y="1185"/>
                </a:lnTo>
                <a:lnTo>
                  <a:pt x="1162" y="1193"/>
                </a:lnTo>
                <a:lnTo>
                  <a:pt x="1160" y="1203"/>
                </a:lnTo>
                <a:lnTo>
                  <a:pt x="1158" y="1211"/>
                </a:lnTo>
                <a:lnTo>
                  <a:pt x="1158" y="1211"/>
                </a:lnTo>
                <a:lnTo>
                  <a:pt x="1152" y="1226"/>
                </a:lnTo>
                <a:lnTo>
                  <a:pt x="1149" y="1235"/>
                </a:lnTo>
                <a:lnTo>
                  <a:pt x="1148" y="1247"/>
                </a:lnTo>
                <a:lnTo>
                  <a:pt x="1146" y="1270"/>
                </a:lnTo>
                <a:lnTo>
                  <a:pt x="1146" y="1270"/>
                </a:lnTo>
                <a:lnTo>
                  <a:pt x="1142" y="1306"/>
                </a:lnTo>
                <a:lnTo>
                  <a:pt x="1136" y="1348"/>
                </a:lnTo>
                <a:lnTo>
                  <a:pt x="1129" y="1387"/>
                </a:lnTo>
                <a:lnTo>
                  <a:pt x="1127" y="1413"/>
                </a:lnTo>
                <a:lnTo>
                  <a:pt x="1127" y="1413"/>
                </a:lnTo>
                <a:lnTo>
                  <a:pt x="1127" y="1426"/>
                </a:lnTo>
                <a:lnTo>
                  <a:pt x="1131" y="1448"/>
                </a:lnTo>
                <a:lnTo>
                  <a:pt x="1141" y="1504"/>
                </a:lnTo>
                <a:lnTo>
                  <a:pt x="1150" y="1557"/>
                </a:lnTo>
                <a:lnTo>
                  <a:pt x="1153" y="1577"/>
                </a:lnTo>
                <a:lnTo>
                  <a:pt x="1153" y="1588"/>
                </a:lnTo>
                <a:lnTo>
                  <a:pt x="1153" y="1588"/>
                </a:lnTo>
                <a:lnTo>
                  <a:pt x="1148" y="1615"/>
                </a:lnTo>
                <a:lnTo>
                  <a:pt x="1141" y="1664"/>
                </a:lnTo>
                <a:lnTo>
                  <a:pt x="1137" y="1690"/>
                </a:lnTo>
                <a:lnTo>
                  <a:pt x="1136" y="1715"/>
                </a:lnTo>
                <a:lnTo>
                  <a:pt x="1136" y="1736"/>
                </a:lnTo>
                <a:lnTo>
                  <a:pt x="1137" y="1745"/>
                </a:lnTo>
                <a:lnTo>
                  <a:pt x="1138" y="1751"/>
                </a:lnTo>
                <a:lnTo>
                  <a:pt x="1138" y="1751"/>
                </a:lnTo>
                <a:lnTo>
                  <a:pt x="1143" y="1761"/>
                </a:lnTo>
                <a:lnTo>
                  <a:pt x="1149" y="1768"/>
                </a:lnTo>
                <a:lnTo>
                  <a:pt x="1157" y="1775"/>
                </a:lnTo>
                <a:lnTo>
                  <a:pt x="1164" y="1780"/>
                </a:lnTo>
                <a:lnTo>
                  <a:pt x="1184" y="1788"/>
                </a:lnTo>
                <a:lnTo>
                  <a:pt x="1195" y="1795"/>
                </a:lnTo>
                <a:lnTo>
                  <a:pt x="1208" y="1802"/>
                </a:lnTo>
                <a:lnTo>
                  <a:pt x="1208" y="1802"/>
                </a:lnTo>
                <a:lnTo>
                  <a:pt x="1215" y="1806"/>
                </a:lnTo>
                <a:lnTo>
                  <a:pt x="1223" y="1808"/>
                </a:lnTo>
                <a:lnTo>
                  <a:pt x="1233" y="1811"/>
                </a:lnTo>
                <a:lnTo>
                  <a:pt x="1241" y="1813"/>
                </a:lnTo>
                <a:lnTo>
                  <a:pt x="1264" y="1816"/>
                </a:lnTo>
                <a:lnTo>
                  <a:pt x="1286" y="1814"/>
                </a:lnTo>
                <a:lnTo>
                  <a:pt x="1308" y="1812"/>
                </a:lnTo>
                <a:lnTo>
                  <a:pt x="1320" y="1809"/>
                </a:lnTo>
                <a:lnTo>
                  <a:pt x="1330" y="1806"/>
                </a:lnTo>
                <a:lnTo>
                  <a:pt x="1339" y="1802"/>
                </a:lnTo>
                <a:lnTo>
                  <a:pt x="1348" y="1797"/>
                </a:lnTo>
                <a:lnTo>
                  <a:pt x="1357" y="1792"/>
                </a:lnTo>
                <a:lnTo>
                  <a:pt x="1363" y="1786"/>
                </a:lnTo>
                <a:lnTo>
                  <a:pt x="1363" y="1786"/>
                </a:lnTo>
                <a:lnTo>
                  <a:pt x="1368" y="1780"/>
                </a:lnTo>
                <a:lnTo>
                  <a:pt x="1372" y="1773"/>
                </a:lnTo>
                <a:lnTo>
                  <a:pt x="1373" y="1768"/>
                </a:lnTo>
                <a:lnTo>
                  <a:pt x="1373" y="1762"/>
                </a:lnTo>
                <a:lnTo>
                  <a:pt x="1372" y="1757"/>
                </a:lnTo>
                <a:lnTo>
                  <a:pt x="1369" y="1751"/>
                </a:lnTo>
                <a:lnTo>
                  <a:pt x="1361" y="1741"/>
                </a:lnTo>
                <a:lnTo>
                  <a:pt x="1351" y="1730"/>
                </a:lnTo>
                <a:lnTo>
                  <a:pt x="1338" y="1720"/>
                </a:lnTo>
                <a:lnTo>
                  <a:pt x="1327" y="1709"/>
                </a:lnTo>
                <a:lnTo>
                  <a:pt x="1317" y="1696"/>
                </a:lnTo>
                <a:lnTo>
                  <a:pt x="1317" y="1696"/>
                </a:lnTo>
                <a:lnTo>
                  <a:pt x="1301" y="1676"/>
                </a:lnTo>
                <a:lnTo>
                  <a:pt x="1290" y="1663"/>
                </a:lnTo>
                <a:lnTo>
                  <a:pt x="1282" y="1653"/>
                </a:lnTo>
                <a:lnTo>
                  <a:pt x="1277" y="1647"/>
                </a:lnTo>
                <a:lnTo>
                  <a:pt x="1277" y="1647"/>
                </a:lnTo>
                <a:lnTo>
                  <a:pt x="1271" y="1633"/>
                </a:lnTo>
                <a:lnTo>
                  <a:pt x="1269" y="1623"/>
                </a:lnTo>
                <a:lnTo>
                  <a:pt x="1266" y="1612"/>
                </a:lnTo>
                <a:lnTo>
                  <a:pt x="1266" y="1612"/>
                </a:lnTo>
                <a:lnTo>
                  <a:pt x="1267" y="1606"/>
                </a:lnTo>
                <a:lnTo>
                  <a:pt x="1270" y="1593"/>
                </a:lnTo>
                <a:lnTo>
                  <a:pt x="1280" y="1556"/>
                </a:lnTo>
                <a:lnTo>
                  <a:pt x="1313" y="1449"/>
                </a:lnTo>
                <a:lnTo>
                  <a:pt x="1331" y="1389"/>
                </a:lnTo>
                <a:lnTo>
                  <a:pt x="1347" y="1336"/>
                </a:lnTo>
                <a:lnTo>
                  <a:pt x="1358" y="1292"/>
                </a:lnTo>
                <a:lnTo>
                  <a:pt x="1362" y="1277"/>
                </a:lnTo>
                <a:lnTo>
                  <a:pt x="1363" y="1266"/>
                </a:lnTo>
                <a:lnTo>
                  <a:pt x="1363" y="1266"/>
                </a:lnTo>
                <a:lnTo>
                  <a:pt x="1366" y="1215"/>
                </a:lnTo>
                <a:lnTo>
                  <a:pt x="1364" y="1199"/>
                </a:lnTo>
                <a:lnTo>
                  <a:pt x="1363" y="1188"/>
                </a:lnTo>
                <a:lnTo>
                  <a:pt x="1363" y="1188"/>
                </a:lnTo>
                <a:lnTo>
                  <a:pt x="1358" y="1168"/>
                </a:lnTo>
                <a:lnTo>
                  <a:pt x="1354" y="1159"/>
                </a:lnTo>
                <a:lnTo>
                  <a:pt x="1352" y="1153"/>
                </a:lnTo>
                <a:lnTo>
                  <a:pt x="1352" y="1153"/>
                </a:lnTo>
                <a:lnTo>
                  <a:pt x="1349" y="1148"/>
                </a:lnTo>
                <a:lnTo>
                  <a:pt x="1349" y="1142"/>
                </a:lnTo>
                <a:lnTo>
                  <a:pt x="1349" y="1135"/>
                </a:lnTo>
                <a:lnTo>
                  <a:pt x="1348" y="1130"/>
                </a:lnTo>
                <a:lnTo>
                  <a:pt x="1348" y="1130"/>
                </a:lnTo>
                <a:lnTo>
                  <a:pt x="1341" y="1084"/>
                </a:lnTo>
                <a:lnTo>
                  <a:pt x="1327" y="991"/>
                </a:lnTo>
                <a:lnTo>
                  <a:pt x="1315" y="898"/>
                </a:lnTo>
                <a:lnTo>
                  <a:pt x="1308" y="854"/>
                </a:lnTo>
                <a:lnTo>
                  <a:pt x="1308" y="854"/>
                </a:lnTo>
                <a:lnTo>
                  <a:pt x="1315" y="843"/>
                </a:lnTo>
                <a:lnTo>
                  <a:pt x="1318" y="835"/>
                </a:lnTo>
                <a:lnTo>
                  <a:pt x="1320" y="828"/>
                </a:lnTo>
                <a:lnTo>
                  <a:pt x="1321" y="823"/>
                </a:lnTo>
                <a:lnTo>
                  <a:pt x="1321" y="823"/>
                </a:lnTo>
                <a:lnTo>
                  <a:pt x="1321" y="813"/>
                </a:lnTo>
                <a:lnTo>
                  <a:pt x="1322" y="806"/>
                </a:lnTo>
                <a:lnTo>
                  <a:pt x="1323" y="797"/>
                </a:lnTo>
                <a:lnTo>
                  <a:pt x="1321" y="785"/>
                </a:lnTo>
                <a:lnTo>
                  <a:pt x="1321" y="785"/>
                </a:lnTo>
                <a:lnTo>
                  <a:pt x="1311" y="754"/>
                </a:lnTo>
                <a:lnTo>
                  <a:pt x="1295" y="706"/>
                </a:lnTo>
                <a:lnTo>
                  <a:pt x="1274" y="644"/>
                </a:lnTo>
                <a:lnTo>
                  <a:pt x="1274" y="644"/>
                </a:lnTo>
                <a:lnTo>
                  <a:pt x="1277" y="633"/>
                </a:lnTo>
                <a:lnTo>
                  <a:pt x="1286" y="602"/>
                </a:lnTo>
                <a:lnTo>
                  <a:pt x="1290" y="583"/>
                </a:lnTo>
                <a:lnTo>
                  <a:pt x="1293" y="562"/>
                </a:lnTo>
                <a:lnTo>
                  <a:pt x="1296" y="541"/>
                </a:lnTo>
                <a:lnTo>
                  <a:pt x="1297" y="520"/>
                </a:lnTo>
                <a:lnTo>
                  <a:pt x="1297" y="520"/>
                </a:lnTo>
                <a:lnTo>
                  <a:pt x="1298" y="464"/>
                </a:lnTo>
                <a:lnTo>
                  <a:pt x="1298" y="450"/>
                </a:lnTo>
                <a:lnTo>
                  <a:pt x="1297" y="443"/>
                </a:lnTo>
                <a:lnTo>
                  <a:pt x="1297" y="443"/>
                </a:lnTo>
                <a:lnTo>
                  <a:pt x="1286" y="415"/>
                </a:lnTo>
                <a:lnTo>
                  <a:pt x="1277" y="394"/>
                </a:lnTo>
                <a:lnTo>
                  <a:pt x="1270" y="373"/>
                </a:lnTo>
                <a:lnTo>
                  <a:pt x="1270" y="373"/>
                </a:lnTo>
                <a:lnTo>
                  <a:pt x="1266" y="363"/>
                </a:lnTo>
                <a:lnTo>
                  <a:pt x="1257" y="348"/>
                </a:lnTo>
                <a:lnTo>
                  <a:pt x="1229" y="307"/>
                </a:lnTo>
                <a:lnTo>
                  <a:pt x="1193" y="258"/>
                </a:lnTo>
                <a:lnTo>
                  <a:pt x="1153" y="207"/>
                </a:lnTo>
                <a:lnTo>
                  <a:pt x="1153" y="207"/>
                </a:lnTo>
                <a:lnTo>
                  <a:pt x="1153" y="188"/>
                </a:lnTo>
                <a:lnTo>
                  <a:pt x="1153" y="188"/>
                </a:lnTo>
                <a:lnTo>
                  <a:pt x="1153" y="175"/>
                </a:lnTo>
                <a:lnTo>
                  <a:pt x="1152" y="163"/>
                </a:lnTo>
                <a:lnTo>
                  <a:pt x="1152" y="163"/>
                </a:lnTo>
                <a:lnTo>
                  <a:pt x="1153" y="152"/>
                </a:lnTo>
                <a:lnTo>
                  <a:pt x="1153" y="152"/>
                </a:lnTo>
                <a:lnTo>
                  <a:pt x="1155" y="136"/>
                </a:lnTo>
                <a:lnTo>
                  <a:pt x="1155" y="133"/>
                </a:lnTo>
                <a:lnTo>
                  <a:pt x="1155" y="133"/>
                </a:lnTo>
                <a:lnTo>
                  <a:pt x="1153" y="134"/>
                </a:lnTo>
                <a:lnTo>
                  <a:pt x="1153" y="132"/>
                </a:lnTo>
                <a:lnTo>
                  <a:pt x="1153" y="132"/>
                </a:lnTo>
                <a:lnTo>
                  <a:pt x="1154" y="124"/>
                </a:lnTo>
                <a:lnTo>
                  <a:pt x="1153" y="115"/>
                </a:lnTo>
                <a:lnTo>
                  <a:pt x="1150" y="105"/>
                </a:lnTo>
                <a:lnTo>
                  <a:pt x="1149" y="93"/>
                </a:lnTo>
                <a:lnTo>
                  <a:pt x="1149" y="93"/>
                </a:lnTo>
                <a:lnTo>
                  <a:pt x="1149" y="88"/>
                </a:lnTo>
                <a:lnTo>
                  <a:pt x="1148" y="85"/>
                </a:lnTo>
                <a:lnTo>
                  <a:pt x="1146" y="83"/>
                </a:lnTo>
                <a:lnTo>
                  <a:pt x="1143" y="82"/>
                </a:lnTo>
                <a:lnTo>
                  <a:pt x="1136" y="78"/>
                </a:lnTo>
                <a:lnTo>
                  <a:pt x="1132" y="75"/>
                </a:lnTo>
                <a:lnTo>
                  <a:pt x="1127" y="70"/>
                </a:lnTo>
                <a:lnTo>
                  <a:pt x="1127" y="70"/>
                </a:lnTo>
                <a:lnTo>
                  <a:pt x="1119" y="61"/>
                </a:lnTo>
                <a:lnTo>
                  <a:pt x="1117" y="57"/>
                </a:lnTo>
                <a:lnTo>
                  <a:pt x="1118" y="56"/>
                </a:lnTo>
                <a:lnTo>
                  <a:pt x="1118" y="55"/>
                </a:lnTo>
                <a:lnTo>
                  <a:pt x="1118" y="55"/>
                </a:lnTo>
                <a:lnTo>
                  <a:pt x="1118" y="54"/>
                </a:lnTo>
                <a:lnTo>
                  <a:pt x="1117" y="52"/>
                </a:lnTo>
                <a:lnTo>
                  <a:pt x="1112" y="52"/>
                </a:lnTo>
                <a:lnTo>
                  <a:pt x="1092" y="51"/>
                </a:lnTo>
                <a:lnTo>
                  <a:pt x="1092" y="51"/>
                </a:lnTo>
                <a:lnTo>
                  <a:pt x="1085" y="49"/>
                </a:lnTo>
                <a:lnTo>
                  <a:pt x="1076" y="46"/>
                </a:lnTo>
                <a:lnTo>
                  <a:pt x="1057" y="37"/>
                </a:lnTo>
                <a:lnTo>
                  <a:pt x="1041" y="29"/>
                </a:lnTo>
                <a:lnTo>
                  <a:pt x="1036" y="24"/>
                </a:lnTo>
                <a:lnTo>
                  <a:pt x="1034" y="20"/>
                </a:lnTo>
                <a:lnTo>
                  <a:pt x="1034" y="20"/>
                </a:lnTo>
                <a:lnTo>
                  <a:pt x="1031" y="16"/>
                </a:lnTo>
                <a:lnTo>
                  <a:pt x="1029" y="15"/>
                </a:lnTo>
                <a:lnTo>
                  <a:pt x="1024" y="14"/>
                </a:lnTo>
                <a:lnTo>
                  <a:pt x="1020" y="14"/>
                </a:lnTo>
                <a:lnTo>
                  <a:pt x="1010" y="14"/>
                </a:lnTo>
                <a:lnTo>
                  <a:pt x="1003" y="15"/>
                </a:lnTo>
                <a:lnTo>
                  <a:pt x="1003" y="15"/>
                </a:lnTo>
                <a:lnTo>
                  <a:pt x="993" y="16"/>
                </a:lnTo>
                <a:lnTo>
                  <a:pt x="981" y="15"/>
                </a:lnTo>
                <a:lnTo>
                  <a:pt x="971" y="13"/>
                </a:lnTo>
                <a:lnTo>
                  <a:pt x="963" y="11"/>
                </a:lnTo>
                <a:lnTo>
                  <a:pt x="963" y="11"/>
                </a:lnTo>
                <a:lnTo>
                  <a:pt x="955" y="10"/>
                </a:lnTo>
                <a:lnTo>
                  <a:pt x="947" y="6"/>
                </a:lnTo>
                <a:lnTo>
                  <a:pt x="937" y="0"/>
                </a:lnTo>
                <a:lnTo>
                  <a:pt x="937" y="0"/>
                </a:lnTo>
                <a:lnTo>
                  <a:pt x="919" y="9"/>
                </a:lnTo>
                <a:lnTo>
                  <a:pt x="897" y="20"/>
                </a:lnTo>
                <a:lnTo>
                  <a:pt x="897" y="20"/>
                </a:lnTo>
                <a:lnTo>
                  <a:pt x="884" y="24"/>
                </a:lnTo>
                <a:lnTo>
                  <a:pt x="872" y="29"/>
                </a:lnTo>
                <a:lnTo>
                  <a:pt x="851" y="39"/>
                </a:lnTo>
                <a:lnTo>
                  <a:pt x="851" y="39"/>
                </a:lnTo>
                <a:lnTo>
                  <a:pt x="833" y="49"/>
                </a:lnTo>
                <a:lnTo>
                  <a:pt x="828" y="51"/>
                </a:lnTo>
                <a:lnTo>
                  <a:pt x="830" y="51"/>
                </a:lnTo>
                <a:lnTo>
                  <a:pt x="831" y="51"/>
                </a:lnTo>
                <a:lnTo>
                  <a:pt x="827" y="73"/>
                </a:lnTo>
                <a:lnTo>
                  <a:pt x="800" y="82"/>
                </a:lnTo>
                <a:lnTo>
                  <a:pt x="800" y="82"/>
                </a:lnTo>
                <a:lnTo>
                  <a:pt x="799" y="82"/>
                </a:lnTo>
                <a:lnTo>
                  <a:pt x="795" y="86"/>
                </a:lnTo>
                <a:lnTo>
                  <a:pt x="792" y="91"/>
                </a:lnTo>
                <a:lnTo>
                  <a:pt x="791" y="93"/>
                </a:lnTo>
                <a:lnTo>
                  <a:pt x="792" y="97"/>
                </a:lnTo>
                <a:lnTo>
                  <a:pt x="792" y="97"/>
                </a:lnTo>
                <a:lnTo>
                  <a:pt x="755" y="105"/>
                </a:lnTo>
                <a:lnTo>
                  <a:pt x="741" y="108"/>
                </a:lnTo>
                <a:lnTo>
                  <a:pt x="730" y="113"/>
                </a:lnTo>
                <a:lnTo>
                  <a:pt x="730" y="113"/>
                </a:lnTo>
                <a:lnTo>
                  <a:pt x="699" y="124"/>
                </a:lnTo>
                <a:lnTo>
                  <a:pt x="679" y="132"/>
                </a:lnTo>
                <a:lnTo>
                  <a:pt x="658" y="142"/>
                </a:lnTo>
                <a:lnTo>
                  <a:pt x="637" y="152"/>
                </a:lnTo>
                <a:lnTo>
                  <a:pt x="617" y="164"/>
                </a:lnTo>
                <a:lnTo>
                  <a:pt x="608" y="170"/>
                </a:lnTo>
                <a:lnTo>
                  <a:pt x="600" y="178"/>
                </a:lnTo>
                <a:lnTo>
                  <a:pt x="593" y="185"/>
                </a:lnTo>
                <a:lnTo>
                  <a:pt x="587" y="194"/>
                </a:lnTo>
                <a:lnTo>
                  <a:pt x="587" y="194"/>
                </a:lnTo>
                <a:lnTo>
                  <a:pt x="576" y="212"/>
                </a:lnTo>
                <a:lnTo>
                  <a:pt x="566" y="229"/>
                </a:lnTo>
                <a:lnTo>
                  <a:pt x="550" y="261"/>
                </a:lnTo>
                <a:lnTo>
                  <a:pt x="540" y="286"/>
                </a:lnTo>
                <a:lnTo>
                  <a:pt x="536" y="295"/>
                </a:lnTo>
                <a:lnTo>
                  <a:pt x="536" y="295"/>
                </a:lnTo>
                <a:close/>
                <a:moveTo>
                  <a:pt x="769" y="613"/>
                </a:moveTo>
                <a:lnTo>
                  <a:pt x="769" y="613"/>
                </a:lnTo>
                <a:lnTo>
                  <a:pt x="796" y="618"/>
                </a:lnTo>
                <a:lnTo>
                  <a:pt x="817" y="622"/>
                </a:lnTo>
                <a:lnTo>
                  <a:pt x="831" y="626"/>
                </a:lnTo>
                <a:lnTo>
                  <a:pt x="831" y="626"/>
                </a:lnTo>
                <a:lnTo>
                  <a:pt x="848" y="631"/>
                </a:lnTo>
                <a:lnTo>
                  <a:pt x="855" y="633"/>
                </a:lnTo>
                <a:lnTo>
                  <a:pt x="857" y="636"/>
                </a:lnTo>
                <a:lnTo>
                  <a:pt x="858" y="637"/>
                </a:lnTo>
                <a:lnTo>
                  <a:pt x="858" y="637"/>
                </a:lnTo>
                <a:lnTo>
                  <a:pt x="882" y="675"/>
                </a:lnTo>
                <a:lnTo>
                  <a:pt x="924" y="765"/>
                </a:lnTo>
                <a:lnTo>
                  <a:pt x="924" y="765"/>
                </a:lnTo>
                <a:lnTo>
                  <a:pt x="930" y="779"/>
                </a:lnTo>
                <a:lnTo>
                  <a:pt x="944" y="807"/>
                </a:lnTo>
                <a:lnTo>
                  <a:pt x="960" y="837"/>
                </a:lnTo>
                <a:lnTo>
                  <a:pt x="966" y="847"/>
                </a:lnTo>
                <a:lnTo>
                  <a:pt x="969" y="849"/>
                </a:lnTo>
                <a:lnTo>
                  <a:pt x="971" y="851"/>
                </a:lnTo>
                <a:lnTo>
                  <a:pt x="1006" y="851"/>
                </a:lnTo>
                <a:lnTo>
                  <a:pt x="1049" y="917"/>
                </a:lnTo>
                <a:lnTo>
                  <a:pt x="1049" y="917"/>
                </a:lnTo>
                <a:lnTo>
                  <a:pt x="1041" y="945"/>
                </a:lnTo>
                <a:lnTo>
                  <a:pt x="1021" y="1011"/>
                </a:lnTo>
                <a:lnTo>
                  <a:pt x="1009" y="1048"/>
                </a:lnTo>
                <a:lnTo>
                  <a:pt x="996" y="1084"/>
                </a:lnTo>
                <a:lnTo>
                  <a:pt x="985" y="1116"/>
                </a:lnTo>
                <a:lnTo>
                  <a:pt x="975" y="1138"/>
                </a:lnTo>
                <a:lnTo>
                  <a:pt x="975" y="1138"/>
                </a:lnTo>
                <a:lnTo>
                  <a:pt x="953" y="1174"/>
                </a:lnTo>
                <a:lnTo>
                  <a:pt x="929" y="1210"/>
                </a:lnTo>
                <a:lnTo>
                  <a:pt x="901" y="1250"/>
                </a:lnTo>
                <a:lnTo>
                  <a:pt x="901" y="1250"/>
                </a:lnTo>
                <a:lnTo>
                  <a:pt x="892" y="1246"/>
                </a:lnTo>
                <a:lnTo>
                  <a:pt x="878" y="1239"/>
                </a:lnTo>
                <a:lnTo>
                  <a:pt x="878" y="1239"/>
                </a:lnTo>
                <a:lnTo>
                  <a:pt x="873" y="1235"/>
                </a:lnTo>
                <a:lnTo>
                  <a:pt x="868" y="1234"/>
                </a:lnTo>
                <a:lnTo>
                  <a:pt x="866" y="1232"/>
                </a:lnTo>
                <a:lnTo>
                  <a:pt x="864" y="1234"/>
                </a:lnTo>
                <a:lnTo>
                  <a:pt x="863" y="1235"/>
                </a:lnTo>
                <a:lnTo>
                  <a:pt x="862" y="1239"/>
                </a:lnTo>
                <a:lnTo>
                  <a:pt x="862" y="1239"/>
                </a:lnTo>
                <a:lnTo>
                  <a:pt x="861" y="1245"/>
                </a:lnTo>
                <a:lnTo>
                  <a:pt x="858" y="1250"/>
                </a:lnTo>
                <a:lnTo>
                  <a:pt x="855" y="1254"/>
                </a:lnTo>
                <a:lnTo>
                  <a:pt x="855" y="1254"/>
                </a:lnTo>
                <a:lnTo>
                  <a:pt x="852" y="1246"/>
                </a:lnTo>
                <a:lnTo>
                  <a:pt x="847" y="1239"/>
                </a:lnTo>
                <a:lnTo>
                  <a:pt x="841" y="1227"/>
                </a:lnTo>
                <a:lnTo>
                  <a:pt x="833" y="1216"/>
                </a:lnTo>
                <a:lnTo>
                  <a:pt x="823" y="1204"/>
                </a:lnTo>
                <a:lnTo>
                  <a:pt x="811" y="1191"/>
                </a:lnTo>
                <a:lnTo>
                  <a:pt x="796" y="1180"/>
                </a:lnTo>
                <a:lnTo>
                  <a:pt x="796" y="1180"/>
                </a:lnTo>
                <a:lnTo>
                  <a:pt x="770" y="1163"/>
                </a:lnTo>
                <a:lnTo>
                  <a:pt x="753" y="1152"/>
                </a:lnTo>
                <a:lnTo>
                  <a:pt x="745" y="1149"/>
                </a:lnTo>
                <a:lnTo>
                  <a:pt x="739" y="1148"/>
                </a:lnTo>
                <a:lnTo>
                  <a:pt x="733" y="1148"/>
                </a:lnTo>
                <a:lnTo>
                  <a:pt x="726" y="1149"/>
                </a:lnTo>
                <a:lnTo>
                  <a:pt x="726" y="1149"/>
                </a:lnTo>
                <a:lnTo>
                  <a:pt x="680" y="1165"/>
                </a:lnTo>
                <a:lnTo>
                  <a:pt x="649" y="1176"/>
                </a:lnTo>
                <a:lnTo>
                  <a:pt x="649" y="1176"/>
                </a:lnTo>
                <a:lnTo>
                  <a:pt x="648" y="1176"/>
                </a:lnTo>
                <a:lnTo>
                  <a:pt x="646" y="1175"/>
                </a:lnTo>
                <a:lnTo>
                  <a:pt x="641" y="1170"/>
                </a:lnTo>
                <a:lnTo>
                  <a:pt x="633" y="1162"/>
                </a:lnTo>
                <a:lnTo>
                  <a:pt x="633" y="1162"/>
                </a:lnTo>
                <a:lnTo>
                  <a:pt x="623" y="1145"/>
                </a:lnTo>
                <a:lnTo>
                  <a:pt x="617" y="1140"/>
                </a:lnTo>
                <a:lnTo>
                  <a:pt x="606" y="1134"/>
                </a:lnTo>
                <a:lnTo>
                  <a:pt x="575" y="1118"/>
                </a:lnTo>
                <a:lnTo>
                  <a:pt x="575" y="1118"/>
                </a:lnTo>
                <a:lnTo>
                  <a:pt x="540" y="955"/>
                </a:lnTo>
                <a:lnTo>
                  <a:pt x="540" y="955"/>
                </a:lnTo>
                <a:lnTo>
                  <a:pt x="541" y="953"/>
                </a:lnTo>
                <a:lnTo>
                  <a:pt x="546" y="946"/>
                </a:lnTo>
                <a:lnTo>
                  <a:pt x="564" y="930"/>
                </a:lnTo>
                <a:lnTo>
                  <a:pt x="587" y="908"/>
                </a:lnTo>
                <a:lnTo>
                  <a:pt x="598" y="895"/>
                </a:lnTo>
                <a:lnTo>
                  <a:pt x="610" y="882"/>
                </a:lnTo>
                <a:lnTo>
                  <a:pt x="610" y="882"/>
                </a:lnTo>
                <a:lnTo>
                  <a:pt x="633" y="848"/>
                </a:lnTo>
                <a:lnTo>
                  <a:pt x="658" y="810"/>
                </a:lnTo>
                <a:lnTo>
                  <a:pt x="679" y="771"/>
                </a:lnTo>
                <a:lnTo>
                  <a:pt x="695" y="741"/>
                </a:lnTo>
                <a:lnTo>
                  <a:pt x="695" y="741"/>
                </a:lnTo>
                <a:lnTo>
                  <a:pt x="708" y="719"/>
                </a:lnTo>
                <a:lnTo>
                  <a:pt x="719" y="698"/>
                </a:lnTo>
                <a:lnTo>
                  <a:pt x="729" y="680"/>
                </a:lnTo>
                <a:lnTo>
                  <a:pt x="734" y="668"/>
                </a:lnTo>
                <a:lnTo>
                  <a:pt x="734" y="668"/>
                </a:lnTo>
                <a:lnTo>
                  <a:pt x="736" y="662"/>
                </a:lnTo>
                <a:lnTo>
                  <a:pt x="741" y="654"/>
                </a:lnTo>
                <a:lnTo>
                  <a:pt x="753" y="636"/>
                </a:lnTo>
                <a:lnTo>
                  <a:pt x="769" y="613"/>
                </a:lnTo>
                <a:lnTo>
                  <a:pt x="769" y="61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5988682D-2046-4A7F-9F8B-6F1F3F31C7A9}"/>
              </a:ext>
            </a:extLst>
          </p:cNvPr>
          <p:cNvSpPr>
            <a:spLocks noEditPoints="1"/>
          </p:cNvSpPr>
          <p:nvPr/>
        </p:nvSpPr>
        <p:spPr bwMode="auto">
          <a:xfrm>
            <a:off x="6249301" y="2800478"/>
            <a:ext cx="1138238" cy="1563638"/>
          </a:xfrm>
          <a:custGeom>
            <a:avLst/>
            <a:gdLst>
              <a:gd name="T0" fmla="*/ 514 w 1287"/>
              <a:gd name="T1" fmla="*/ 28 h 1768"/>
              <a:gd name="T2" fmla="*/ 491 w 1287"/>
              <a:gd name="T3" fmla="*/ 55 h 1768"/>
              <a:gd name="T4" fmla="*/ 479 w 1287"/>
              <a:gd name="T5" fmla="*/ 110 h 1768"/>
              <a:gd name="T6" fmla="*/ 486 w 1287"/>
              <a:gd name="T7" fmla="*/ 199 h 1768"/>
              <a:gd name="T8" fmla="*/ 514 w 1287"/>
              <a:gd name="T9" fmla="*/ 269 h 1768"/>
              <a:gd name="T10" fmla="*/ 358 w 1287"/>
              <a:gd name="T11" fmla="*/ 339 h 1768"/>
              <a:gd name="T12" fmla="*/ 305 w 1287"/>
              <a:gd name="T13" fmla="*/ 429 h 1768"/>
              <a:gd name="T14" fmla="*/ 203 w 1287"/>
              <a:gd name="T15" fmla="*/ 559 h 1768"/>
              <a:gd name="T16" fmla="*/ 144 w 1287"/>
              <a:gd name="T17" fmla="*/ 568 h 1768"/>
              <a:gd name="T18" fmla="*/ 82 w 1287"/>
              <a:gd name="T19" fmla="*/ 566 h 1768"/>
              <a:gd name="T20" fmla="*/ 19 w 1287"/>
              <a:gd name="T21" fmla="*/ 651 h 1768"/>
              <a:gd name="T22" fmla="*/ 6 w 1287"/>
              <a:gd name="T23" fmla="*/ 759 h 1768"/>
              <a:gd name="T24" fmla="*/ 76 w 1287"/>
              <a:gd name="T25" fmla="*/ 863 h 1768"/>
              <a:gd name="T26" fmla="*/ 129 w 1287"/>
              <a:gd name="T27" fmla="*/ 890 h 1768"/>
              <a:gd name="T28" fmla="*/ 199 w 1287"/>
              <a:gd name="T29" fmla="*/ 836 h 1768"/>
              <a:gd name="T30" fmla="*/ 317 w 1287"/>
              <a:gd name="T31" fmla="*/ 827 h 1768"/>
              <a:gd name="T32" fmla="*/ 432 w 1287"/>
              <a:gd name="T33" fmla="*/ 849 h 1768"/>
              <a:gd name="T34" fmla="*/ 445 w 1287"/>
              <a:gd name="T35" fmla="*/ 901 h 1768"/>
              <a:gd name="T36" fmla="*/ 458 w 1287"/>
              <a:gd name="T37" fmla="*/ 987 h 1768"/>
              <a:gd name="T38" fmla="*/ 444 w 1287"/>
              <a:gd name="T39" fmla="*/ 1054 h 1768"/>
              <a:gd name="T40" fmla="*/ 460 w 1287"/>
              <a:gd name="T41" fmla="*/ 1239 h 1768"/>
              <a:gd name="T42" fmla="*/ 465 w 1287"/>
              <a:gd name="T43" fmla="*/ 1607 h 1768"/>
              <a:gd name="T44" fmla="*/ 410 w 1287"/>
              <a:gd name="T45" fmla="*/ 1613 h 1768"/>
              <a:gd name="T46" fmla="*/ 430 w 1287"/>
              <a:gd name="T47" fmla="*/ 1672 h 1768"/>
              <a:gd name="T48" fmla="*/ 507 w 1287"/>
              <a:gd name="T49" fmla="*/ 1758 h 1768"/>
              <a:gd name="T50" fmla="*/ 566 w 1287"/>
              <a:gd name="T51" fmla="*/ 1761 h 1768"/>
              <a:gd name="T52" fmla="*/ 592 w 1287"/>
              <a:gd name="T53" fmla="*/ 1713 h 1768"/>
              <a:gd name="T54" fmla="*/ 583 w 1287"/>
              <a:gd name="T55" fmla="*/ 1504 h 1768"/>
              <a:gd name="T56" fmla="*/ 670 w 1287"/>
              <a:gd name="T57" fmla="*/ 1087 h 1768"/>
              <a:gd name="T58" fmla="*/ 802 w 1287"/>
              <a:gd name="T59" fmla="*/ 1157 h 1768"/>
              <a:gd name="T60" fmla="*/ 1002 w 1287"/>
              <a:gd name="T61" fmla="*/ 1324 h 1768"/>
              <a:gd name="T62" fmla="*/ 1155 w 1287"/>
              <a:gd name="T63" fmla="*/ 1329 h 1768"/>
              <a:gd name="T64" fmla="*/ 1195 w 1287"/>
              <a:gd name="T65" fmla="*/ 1439 h 1768"/>
              <a:gd name="T66" fmla="*/ 1236 w 1287"/>
              <a:gd name="T67" fmla="*/ 1463 h 1768"/>
              <a:gd name="T68" fmla="*/ 1277 w 1287"/>
              <a:gd name="T69" fmla="*/ 1346 h 1768"/>
              <a:gd name="T70" fmla="*/ 1285 w 1287"/>
              <a:gd name="T71" fmla="*/ 1235 h 1768"/>
              <a:gd name="T72" fmla="*/ 1236 w 1287"/>
              <a:gd name="T73" fmla="*/ 1200 h 1768"/>
              <a:gd name="T74" fmla="*/ 1181 w 1287"/>
              <a:gd name="T75" fmla="*/ 1217 h 1768"/>
              <a:gd name="T76" fmla="*/ 1112 w 1287"/>
              <a:gd name="T77" fmla="*/ 1224 h 1768"/>
              <a:gd name="T78" fmla="*/ 980 w 1287"/>
              <a:gd name="T79" fmla="*/ 1045 h 1768"/>
              <a:gd name="T80" fmla="*/ 949 w 1287"/>
              <a:gd name="T81" fmla="*/ 960 h 1768"/>
              <a:gd name="T82" fmla="*/ 844 w 1287"/>
              <a:gd name="T83" fmla="*/ 844 h 1768"/>
              <a:gd name="T84" fmla="*/ 842 w 1287"/>
              <a:gd name="T85" fmla="*/ 803 h 1768"/>
              <a:gd name="T86" fmla="*/ 813 w 1287"/>
              <a:gd name="T87" fmla="*/ 755 h 1768"/>
              <a:gd name="T88" fmla="*/ 783 w 1287"/>
              <a:gd name="T89" fmla="*/ 559 h 1768"/>
              <a:gd name="T90" fmla="*/ 771 w 1287"/>
              <a:gd name="T91" fmla="*/ 406 h 1768"/>
              <a:gd name="T92" fmla="*/ 708 w 1287"/>
              <a:gd name="T93" fmla="*/ 245 h 1768"/>
              <a:gd name="T94" fmla="*/ 723 w 1287"/>
              <a:gd name="T95" fmla="*/ 139 h 1768"/>
              <a:gd name="T96" fmla="*/ 708 w 1287"/>
              <a:gd name="T97" fmla="*/ 79 h 1768"/>
              <a:gd name="T98" fmla="*/ 689 w 1287"/>
              <a:gd name="T99" fmla="*/ 35 h 1768"/>
              <a:gd name="T100" fmla="*/ 670 w 1287"/>
              <a:gd name="T101" fmla="*/ 17 h 1768"/>
              <a:gd name="T102" fmla="*/ 645 w 1287"/>
              <a:gd name="T103" fmla="*/ 4 h 1768"/>
              <a:gd name="T104" fmla="*/ 586 w 1287"/>
              <a:gd name="T105" fmla="*/ 0 h 1768"/>
              <a:gd name="T106" fmla="*/ 547 w 1287"/>
              <a:gd name="T107" fmla="*/ 8 h 1768"/>
              <a:gd name="T108" fmla="*/ 402 w 1287"/>
              <a:gd name="T109" fmla="*/ 615 h 1768"/>
              <a:gd name="T110" fmla="*/ 413 w 1287"/>
              <a:gd name="T111" fmla="*/ 712 h 1768"/>
              <a:gd name="T112" fmla="*/ 239 w 1287"/>
              <a:gd name="T113" fmla="*/ 750 h 1768"/>
              <a:gd name="T114" fmla="*/ 226 w 1287"/>
              <a:gd name="T115" fmla="*/ 665 h 1768"/>
              <a:gd name="T116" fmla="*/ 332 w 1287"/>
              <a:gd name="T117" fmla="*/ 570 h 1768"/>
              <a:gd name="T118" fmla="*/ 398 w 1287"/>
              <a:gd name="T119" fmla="*/ 490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7" h="1768">
                <a:moveTo>
                  <a:pt x="537" y="17"/>
                </a:moveTo>
                <a:lnTo>
                  <a:pt x="537" y="17"/>
                </a:lnTo>
                <a:lnTo>
                  <a:pt x="529" y="18"/>
                </a:lnTo>
                <a:lnTo>
                  <a:pt x="522" y="20"/>
                </a:lnTo>
                <a:lnTo>
                  <a:pt x="520" y="23"/>
                </a:lnTo>
                <a:lnTo>
                  <a:pt x="517" y="24"/>
                </a:lnTo>
                <a:lnTo>
                  <a:pt x="517" y="24"/>
                </a:lnTo>
                <a:lnTo>
                  <a:pt x="514" y="28"/>
                </a:lnTo>
                <a:lnTo>
                  <a:pt x="509" y="30"/>
                </a:lnTo>
                <a:lnTo>
                  <a:pt x="502" y="32"/>
                </a:lnTo>
                <a:lnTo>
                  <a:pt x="502" y="40"/>
                </a:lnTo>
                <a:lnTo>
                  <a:pt x="502" y="40"/>
                </a:lnTo>
                <a:lnTo>
                  <a:pt x="501" y="43"/>
                </a:lnTo>
                <a:lnTo>
                  <a:pt x="497" y="46"/>
                </a:lnTo>
                <a:lnTo>
                  <a:pt x="492" y="50"/>
                </a:lnTo>
                <a:lnTo>
                  <a:pt x="491" y="55"/>
                </a:lnTo>
                <a:lnTo>
                  <a:pt x="491" y="55"/>
                </a:lnTo>
                <a:lnTo>
                  <a:pt x="486" y="79"/>
                </a:lnTo>
                <a:lnTo>
                  <a:pt x="486" y="79"/>
                </a:lnTo>
                <a:lnTo>
                  <a:pt x="485" y="84"/>
                </a:lnTo>
                <a:lnTo>
                  <a:pt x="484" y="89"/>
                </a:lnTo>
                <a:lnTo>
                  <a:pt x="481" y="96"/>
                </a:lnTo>
                <a:lnTo>
                  <a:pt x="479" y="110"/>
                </a:lnTo>
                <a:lnTo>
                  <a:pt x="479" y="110"/>
                </a:lnTo>
                <a:lnTo>
                  <a:pt x="475" y="136"/>
                </a:lnTo>
                <a:lnTo>
                  <a:pt x="475" y="146"/>
                </a:lnTo>
                <a:lnTo>
                  <a:pt x="475" y="156"/>
                </a:lnTo>
                <a:lnTo>
                  <a:pt x="475" y="156"/>
                </a:lnTo>
                <a:lnTo>
                  <a:pt x="478" y="167"/>
                </a:lnTo>
                <a:lnTo>
                  <a:pt x="480" y="177"/>
                </a:lnTo>
                <a:lnTo>
                  <a:pt x="486" y="199"/>
                </a:lnTo>
                <a:lnTo>
                  <a:pt x="486" y="199"/>
                </a:lnTo>
                <a:lnTo>
                  <a:pt x="491" y="213"/>
                </a:lnTo>
                <a:lnTo>
                  <a:pt x="497" y="232"/>
                </a:lnTo>
                <a:lnTo>
                  <a:pt x="502" y="248"/>
                </a:lnTo>
                <a:lnTo>
                  <a:pt x="506" y="257"/>
                </a:lnTo>
                <a:lnTo>
                  <a:pt x="506" y="257"/>
                </a:lnTo>
                <a:lnTo>
                  <a:pt x="511" y="264"/>
                </a:lnTo>
                <a:lnTo>
                  <a:pt x="514" y="269"/>
                </a:lnTo>
                <a:lnTo>
                  <a:pt x="514" y="269"/>
                </a:lnTo>
                <a:lnTo>
                  <a:pt x="469" y="282"/>
                </a:lnTo>
                <a:lnTo>
                  <a:pt x="409" y="300"/>
                </a:lnTo>
                <a:lnTo>
                  <a:pt x="409" y="300"/>
                </a:lnTo>
                <a:lnTo>
                  <a:pt x="402" y="303"/>
                </a:lnTo>
                <a:lnTo>
                  <a:pt x="394" y="306"/>
                </a:lnTo>
                <a:lnTo>
                  <a:pt x="381" y="316"/>
                </a:lnTo>
                <a:lnTo>
                  <a:pt x="368" y="328"/>
                </a:lnTo>
                <a:lnTo>
                  <a:pt x="358" y="339"/>
                </a:lnTo>
                <a:lnTo>
                  <a:pt x="358" y="339"/>
                </a:lnTo>
                <a:lnTo>
                  <a:pt x="349" y="350"/>
                </a:lnTo>
                <a:lnTo>
                  <a:pt x="341" y="365"/>
                </a:lnTo>
                <a:lnTo>
                  <a:pt x="331" y="382"/>
                </a:lnTo>
                <a:lnTo>
                  <a:pt x="320" y="405"/>
                </a:lnTo>
                <a:lnTo>
                  <a:pt x="320" y="405"/>
                </a:lnTo>
                <a:lnTo>
                  <a:pt x="313" y="417"/>
                </a:lnTo>
                <a:lnTo>
                  <a:pt x="305" y="429"/>
                </a:lnTo>
                <a:lnTo>
                  <a:pt x="285" y="453"/>
                </a:lnTo>
                <a:lnTo>
                  <a:pt x="269" y="472"/>
                </a:lnTo>
                <a:lnTo>
                  <a:pt x="261" y="478"/>
                </a:lnTo>
                <a:lnTo>
                  <a:pt x="277" y="490"/>
                </a:lnTo>
                <a:lnTo>
                  <a:pt x="277" y="490"/>
                </a:lnTo>
                <a:lnTo>
                  <a:pt x="241" y="524"/>
                </a:lnTo>
                <a:lnTo>
                  <a:pt x="214" y="549"/>
                </a:lnTo>
                <a:lnTo>
                  <a:pt x="203" y="559"/>
                </a:lnTo>
                <a:lnTo>
                  <a:pt x="195" y="564"/>
                </a:lnTo>
                <a:lnTo>
                  <a:pt x="195" y="564"/>
                </a:lnTo>
                <a:lnTo>
                  <a:pt x="157" y="587"/>
                </a:lnTo>
                <a:lnTo>
                  <a:pt x="157" y="587"/>
                </a:lnTo>
                <a:lnTo>
                  <a:pt x="155" y="582"/>
                </a:lnTo>
                <a:lnTo>
                  <a:pt x="153" y="579"/>
                </a:lnTo>
                <a:lnTo>
                  <a:pt x="149" y="574"/>
                </a:lnTo>
                <a:lnTo>
                  <a:pt x="144" y="568"/>
                </a:lnTo>
                <a:lnTo>
                  <a:pt x="137" y="563"/>
                </a:lnTo>
                <a:lnTo>
                  <a:pt x="127" y="559"/>
                </a:lnTo>
                <a:lnTo>
                  <a:pt x="114" y="556"/>
                </a:lnTo>
                <a:lnTo>
                  <a:pt x="114" y="556"/>
                </a:lnTo>
                <a:lnTo>
                  <a:pt x="107" y="556"/>
                </a:lnTo>
                <a:lnTo>
                  <a:pt x="98" y="558"/>
                </a:lnTo>
                <a:lnTo>
                  <a:pt x="91" y="561"/>
                </a:lnTo>
                <a:lnTo>
                  <a:pt x="82" y="566"/>
                </a:lnTo>
                <a:lnTo>
                  <a:pt x="73" y="573"/>
                </a:lnTo>
                <a:lnTo>
                  <a:pt x="65" y="581"/>
                </a:lnTo>
                <a:lnTo>
                  <a:pt x="56" y="590"/>
                </a:lnTo>
                <a:lnTo>
                  <a:pt x="47" y="600"/>
                </a:lnTo>
                <a:lnTo>
                  <a:pt x="40" y="611"/>
                </a:lnTo>
                <a:lnTo>
                  <a:pt x="31" y="623"/>
                </a:lnTo>
                <a:lnTo>
                  <a:pt x="25" y="637"/>
                </a:lnTo>
                <a:lnTo>
                  <a:pt x="19" y="651"/>
                </a:lnTo>
                <a:lnTo>
                  <a:pt x="12" y="666"/>
                </a:lnTo>
                <a:lnTo>
                  <a:pt x="8" y="681"/>
                </a:lnTo>
                <a:lnTo>
                  <a:pt x="4" y="696"/>
                </a:lnTo>
                <a:lnTo>
                  <a:pt x="1" y="712"/>
                </a:lnTo>
                <a:lnTo>
                  <a:pt x="1" y="712"/>
                </a:lnTo>
                <a:lnTo>
                  <a:pt x="0" y="727"/>
                </a:lnTo>
                <a:lnTo>
                  <a:pt x="3" y="743"/>
                </a:lnTo>
                <a:lnTo>
                  <a:pt x="6" y="759"/>
                </a:lnTo>
                <a:lnTo>
                  <a:pt x="11" y="774"/>
                </a:lnTo>
                <a:lnTo>
                  <a:pt x="17" y="789"/>
                </a:lnTo>
                <a:lnTo>
                  <a:pt x="26" y="804"/>
                </a:lnTo>
                <a:lnTo>
                  <a:pt x="35" y="817"/>
                </a:lnTo>
                <a:lnTo>
                  <a:pt x="45" y="830"/>
                </a:lnTo>
                <a:lnTo>
                  <a:pt x="55" y="842"/>
                </a:lnTo>
                <a:lnTo>
                  <a:pt x="66" y="854"/>
                </a:lnTo>
                <a:lnTo>
                  <a:pt x="76" y="863"/>
                </a:lnTo>
                <a:lnTo>
                  <a:pt x="86" y="872"/>
                </a:lnTo>
                <a:lnTo>
                  <a:pt x="96" y="878"/>
                </a:lnTo>
                <a:lnTo>
                  <a:pt x="105" y="885"/>
                </a:lnTo>
                <a:lnTo>
                  <a:pt x="112" y="888"/>
                </a:lnTo>
                <a:lnTo>
                  <a:pt x="118" y="890"/>
                </a:lnTo>
                <a:lnTo>
                  <a:pt x="118" y="890"/>
                </a:lnTo>
                <a:lnTo>
                  <a:pt x="123" y="890"/>
                </a:lnTo>
                <a:lnTo>
                  <a:pt x="129" y="890"/>
                </a:lnTo>
                <a:lnTo>
                  <a:pt x="136" y="887"/>
                </a:lnTo>
                <a:lnTo>
                  <a:pt x="143" y="883"/>
                </a:lnTo>
                <a:lnTo>
                  <a:pt x="155" y="875"/>
                </a:lnTo>
                <a:lnTo>
                  <a:pt x="169" y="865"/>
                </a:lnTo>
                <a:lnTo>
                  <a:pt x="182" y="854"/>
                </a:lnTo>
                <a:lnTo>
                  <a:pt x="190" y="845"/>
                </a:lnTo>
                <a:lnTo>
                  <a:pt x="199" y="836"/>
                </a:lnTo>
                <a:lnTo>
                  <a:pt x="199" y="836"/>
                </a:lnTo>
                <a:lnTo>
                  <a:pt x="219" y="831"/>
                </a:lnTo>
                <a:lnTo>
                  <a:pt x="238" y="829"/>
                </a:lnTo>
                <a:lnTo>
                  <a:pt x="248" y="827"/>
                </a:lnTo>
                <a:lnTo>
                  <a:pt x="257" y="827"/>
                </a:lnTo>
                <a:lnTo>
                  <a:pt x="257" y="827"/>
                </a:lnTo>
                <a:lnTo>
                  <a:pt x="277" y="829"/>
                </a:lnTo>
                <a:lnTo>
                  <a:pt x="297" y="829"/>
                </a:lnTo>
                <a:lnTo>
                  <a:pt x="317" y="827"/>
                </a:lnTo>
                <a:lnTo>
                  <a:pt x="340" y="824"/>
                </a:lnTo>
                <a:lnTo>
                  <a:pt x="340" y="824"/>
                </a:lnTo>
                <a:lnTo>
                  <a:pt x="367" y="817"/>
                </a:lnTo>
                <a:lnTo>
                  <a:pt x="399" y="809"/>
                </a:lnTo>
                <a:lnTo>
                  <a:pt x="437" y="796"/>
                </a:lnTo>
                <a:lnTo>
                  <a:pt x="437" y="796"/>
                </a:lnTo>
                <a:lnTo>
                  <a:pt x="434" y="813"/>
                </a:lnTo>
                <a:lnTo>
                  <a:pt x="432" y="849"/>
                </a:lnTo>
                <a:lnTo>
                  <a:pt x="430" y="868"/>
                </a:lnTo>
                <a:lnTo>
                  <a:pt x="429" y="885"/>
                </a:lnTo>
                <a:lnTo>
                  <a:pt x="430" y="897"/>
                </a:lnTo>
                <a:lnTo>
                  <a:pt x="432" y="901"/>
                </a:lnTo>
                <a:lnTo>
                  <a:pt x="433" y="902"/>
                </a:lnTo>
                <a:lnTo>
                  <a:pt x="433" y="902"/>
                </a:lnTo>
                <a:lnTo>
                  <a:pt x="439" y="902"/>
                </a:lnTo>
                <a:lnTo>
                  <a:pt x="445" y="901"/>
                </a:lnTo>
                <a:lnTo>
                  <a:pt x="450" y="902"/>
                </a:lnTo>
                <a:lnTo>
                  <a:pt x="451" y="903"/>
                </a:lnTo>
                <a:lnTo>
                  <a:pt x="451" y="906"/>
                </a:lnTo>
                <a:lnTo>
                  <a:pt x="451" y="906"/>
                </a:lnTo>
                <a:lnTo>
                  <a:pt x="454" y="919"/>
                </a:lnTo>
                <a:lnTo>
                  <a:pt x="456" y="944"/>
                </a:lnTo>
                <a:lnTo>
                  <a:pt x="458" y="973"/>
                </a:lnTo>
                <a:lnTo>
                  <a:pt x="458" y="987"/>
                </a:lnTo>
                <a:lnTo>
                  <a:pt x="455" y="999"/>
                </a:lnTo>
                <a:lnTo>
                  <a:pt x="455" y="999"/>
                </a:lnTo>
                <a:lnTo>
                  <a:pt x="451" y="1019"/>
                </a:lnTo>
                <a:lnTo>
                  <a:pt x="449" y="1035"/>
                </a:lnTo>
                <a:lnTo>
                  <a:pt x="446" y="1046"/>
                </a:lnTo>
                <a:lnTo>
                  <a:pt x="444" y="1053"/>
                </a:lnTo>
                <a:lnTo>
                  <a:pt x="444" y="1053"/>
                </a:lnTo>
                <a:lnTo>
                  <a:pt x="444" y="1054"/>
                </a:lnTo>
                <a:lnTo>
                  <a:pt x="445" y="1055"/>
                </a:lnTo>
                <a:lnTo>
                  <a:pt x="450" y="1056"/>
                </a:lnTo>
                <a:lnTo>
                  <a:pt x="460" y="1057"/>
                </a:lnTo>
                <a:lnTo>
                  <a:pt x="460" y="1057"/>
                </a:lnTo>
                <a:lnTo>
                  <a:pt x="461" y="1140"/>
                </a:lnTo>
                <a:lnTo>
                  <a:pt x="461" y="1202"/>
                </a:lnTo>
                <a:lnTo>
                  <a:pt x="461" y="1225"/>
                </a:lnTo>
                <a:lnTo>
                  <a:pt x="460" y="1239"/>
                </a:lnTo>
                <a:lnTo>
                  <a:pt x="460" y="1239"/>
                </a:lnTo>
                <a:lnTo>
                  <a:pt x="458" y="1255"/>
                </a:lnTo>
                <a:lnTo>
                  <a:pt x="456" y="1285"/>
                </a:lnTo>
                <a:lnTo>
                  <a:pt x="456" y="1365"/>
                </a:lnTo>
                <a:lnTo>
                  <a:pt x="455" y="1473"/>
                </a:lnTo>
                <a:lnTo>
                  <a:pt x="475" y="1612"/>
                </a:lnTo>
                <a:lnTo>
                  <a:pt x="475" y="1612"/>
                </a:lnTo>
                <a:lnTo>
                  <a:pt x="465" y="1607"/>
                </a:lnTo>
                <a:lnTo>
                  <a:pt x="455" y="1603"/>
                </a:lnTo>
                <a:lnTo>
                  <a:pt x="444" y="1601"/>
                </a:lnTo>
                <a:lnTo>
                  <a:pt x="433" y="1600"/>
                </a:lnTo>
                <a:lnTo>
                  <a:pt x="427" y="1600"/>
                </a:lnTo>
                <a:lnTo>
                  <a:pt x="422" y="1601"/>
                </a:lnTo>
                <a:lnTo>
                  <a:pt x="418" y="1603"/>
                </a:lnTo>
                <a:lnTo>
                  <a:pt x="414" y="1607"/>
                </a:lnTo>
                <a:lnTo>
                  <a:pt x="410" y="1613"/>
                </a:lnTo>
                <a:lnTo>
                  <a:pt x="409" y="1620"/>
                </a:lnTo>
                <a:lnTo>
                  <a:pt x="409" y="1620"/>
                </a:lnTo>
                <a:lnTo>
                  <a:pt x="409" y="1628"/>
                </a:lnTo>
                <a:lnTo>
                  <a:pt x="410" y="1636"/>
                </a:lnTo>
                <a:lnTo>
                  <a:pt x="414" y="1644"/>
                </a:lnTo>
                <a:lnTo>
                  <a:pt x="418" y="1653"/>
                </a:lnTo>
                <a:lnTo>
                  <a:pt x="424" y="1662"/>
                </a:lnTo>
                <a:lnTo>
                  <a:pt x="430" y="1672"/>
                </a:lnTo>
                <a:lnTo>
                  <a:pt x="445" y="1688"/>
                </a:lnTo>
                <a:lnTo>
                  <a:pt x="460" y="1704"/>
                </a:lnTo>
                <a:lnTo>
                  <a:pt x="474" y="1718"/>
                </a:lnTo>
                <a:lnTo>
                  <a:pt x="485" y="1729"/>
                </a:lnTo>
                <a:lnTo>
                  <a:pt x="491" y="1736"/>
                </a:lnTo>
                <a:lnTo>
                  <a:pt x="491" y="1736"/>
                </a:lnTo>
                <a:lnTo>
                  <a:pt x="497" y="1748"/>
                </a:lnTo>
                <a:lnTo>
                  <a:pt x="507" y="1758"/>
                </a:lnTo>
                <a:lnTo>
                  <a:pt x="512" y="1763"/>
                </a:lnTo>
                <a:lnTo>
                  <a:pt x="517" y="1765"/>
                </a:lnTo>
                <a:lnTo>
                  <a:pt x="524" y="1768"/>
                </a:lnTo>
                <a:lnTo>
                  <a:pt x="530" y="1768"/>
                </a:lnTo>
                <a:lnTo>
                  <a:pt x="530" y="1768"/>
                </a:lnTo>
                <a:lnTo>
                  <a:pt x="543" y="1765"/>
                </a:lnTo>
                <a:lnTo>
                  <a:pt x="560" y="1763"/>
                </a:lnTo>
                <a:lnTo>
                  <a:pt x="566" y="1761"/>
                </a:lnTo>
                <a:lnTo>
                  <a:pt x="572" y="1759"/>
                </a:lnTo>
                <a:lnTo>
                  <a:pt x="577" y="1755"/>
                </a:lnTo>
                <a:lnTo>
                  <a:pt x="580" y="1751"/>
                </a:lnTo>
                <a:lnTo>
                  <a:pt x="580" y="1751"/>
                </a:lnTo>
                <a:lnTo>
                  <a:pt x="588" y="1735"/>
                </a:lnTo>
                <a:lnTo>
                  <a:pt x="591" y="1725"/>
                </a:lnTo>
                <a:lnTo>
                  <a:pt x="592" y="1719"/>
                </a:lnTo>
                <a:lnTo>
                  <a:pt x="592" y="1713"/>
                </a:lnTo>
                <a:lnTo>
                  <a:pt x="592" y="1713"/>
                </a:lnTo>
                <a:lnTo>
                  <a:pt x="589" y="1690"/>
                </a:lnTo>
                <a:lnTo>
                  <a:pt x="588" y="1639"/>
                </a:lnTo>
                <a:lnTo>
                  <a:pt x="588" y="1639"/>
                </a:lnTo>
                <a:lnTo>
                  <a:pt x="587" y="1608"/>
                </a:lnTo>
                <a:lnTo>
                  <a:pt x="587" y="1586"/>
                </a:lnTo>
                <a:lnTo>
                  <a:pt x="587" y="1557"/>
                </a:lnTo>
                <a:lnTo>
                  <a:pt x="583" y="1504"/>
                </a:lnTo>
                <a:lnTo>
                  <a:pt x="583" y="1504"/>
                </a:lnTo>
                <a:lnTo>
                  <a:pt x="572" y="1336"/>
                </a:lnTo>
                <a:lnTo>
                  <a:pt x="572" y="1336"/>
                </a:lnTo>
                <a:lnTo>
                  <a:pt x="621" y="1213"/>
                </a:lnTo>
                <a:lnTo>
                  <a:pt x="654" y="1127"/>
                </a:lnTo>
                <a:lnTo>
                  <a:pt x="669" y="1089"/>
                </a:lnTo>
                <a:lnTo>
                  <a:pt x="669" y="1089"/>
                </a:lnTo>
                <a:lnTo>
                  <a:pt x="670" y="1087"/>
                </a:lnTo>
                <a:lnTo>
                  <a:pt x="672" y="1087"/>
                </a:lnTo>
                <a:lnTo>
                  <a:pt x="678" y="1089"/>
                </a:lnTo>
                <a:lnTo>
                  <a:pt x="689" y="1092"/>
                </a:lnTo>
                <a:lnTo>
                  <a:pt x="689" y="1092"/>
                </a:lnTo>
                <a:lnTo>
                  <a:pt x="710" y="1094"/>
                </a:lnTo>
                <a:lnTo>
                  <a:pt x="728" y="1096"/>
                </a:lnTo>
                <a:lnTo>
                  <a:pt x="728" y="1096"/>
                </a:lnTo>
                <a:lnTo>
                  <a:pt x="802" y="1157"/>
                </a:lnTo>
                <a:lnTo>
                  <a:pt x="858" y="1204"/>
                </a:lnTo>
                <a:lnTo>
                  <a:pt x="894" y="1235"/>
                </a:lnTo>
                <a:lnTo>
                  <a:pt x="894" y="1235"/>
                </a:lnTo>
                <a:lnTo>
                  <a:pt x="921" y="1260"/>
                </a:lnTo>
                <a:lnTo>
                  <a:pt x="939" y="1278"/>
                </a:lnTo>
                <a:lnTo>
                  <a:pt x="959" y="1294"/>
                </a:lnTo>
                <a:lnTo>
                  <a:pt x="980" y="1310"/>
                </a:lnTo>
                <a:lnTo>
                  <a:pt x="1002" y="1324"/>
                </a:lnTo>
                <a:lnTo>
                  <a:pt x="1012" y="1329"/>
                </a:lnTo>
                <a:lnTo>
                  <a:pt x="1022" y="1334"/>
                </a:lnTo>
                <a:lnTo>
                  <a:pt x="1032" y="1336"/>
                </a:lnTo>
                <a:lnTo>
                  <a:pt x="1042" y="1336"/>
                </a:lnTo>
                <a:lnTo>
                  <a:pt x="1042" y="1336"/>
                </a:lnTo>
                <a:lnTo>
                  <a:pt x="1081" y="1335"/>
                </a:lnTo>
                <a:lnTo>
                  <a:pt x="1117" y="1332"/>
                </a:lnTo>
                <a:lnTo>
                  <a:pt x="1155" y="1329"/>
                </a:lnTo>
                <a:lnTo>
                  <a:pt x="1155" y="1329"/>
                </a:lnTo>
                <a:lnTo>
                  <a:pt x="1181" y="1380"/>
                </a:lnTo>
                <a:lnTo>
                  <a:pt x="1181" y="1380"/>
                </a:lnTo>
                <a:lnTo>
                  <a:pt x="1183" y="1385"/>
                </a:lnTo>
                <a:lnTo>
                  <a:pt x="1184" y="1394"/>
                </a:lnTo>
                <a:lnTo>
                  <a:pt x="1186" y="1409"/>
                </a:lnTo>
                <a:lnTo>
                  <a:pt x="1190" y="1424"/>
                </a:lnTo>
                <a:lnTo>
                  <a:pt x="1195" y="1439"/>
                </a:lnTo>
                <a:lnTo>
                  <a:pt x="1199" y="1447"/>
                </a:lnTo>
                <a:lnTo>
                  <a:pt x="1204" y="1453"/>
                </a:lnTo>
                <a:lnTo>
                  <a:pt x="1209" y="1458"/>
                </a:lnTo>
                <a:lnTo>
                  <a:pt x="1214" y="1462"/>
                </a:lnTo>
                <a:lnTo>
                  <a:pt x="1221" y="1464"/>
                </a:lnTo>
                <a:lnTo>
                  <a:pt x="1229" y="1464"/>
                </a:lnTo>
                <a:lnTo>
                  <a:pt x="1229" y="1464"/>
                </a:lnTo>
                <a:lnTo>
                  <a:pt x="1236" y="1463"/>
                </a:lnTo>
                <a:lnTo>
                  <a:pt x="1244" y="1459"/>
                </a:lnTo>
                <a:lnTo>
                  <a:pt x="1249" y="1453"/>
                </a:lnTo>
                <a:lnTo>
                  <a:pt x="1255" y="1445"/>
                </a:lnTo>
                <a:lnTo>
                  <a:pt x="1258" y="1436"/>
                </a:lnTo>
                <a:lnTo>
                  <a:pt x="1262" y="1424"/>
                </a:lnTo>
                <a:lnTo>
                  <a:pt x="1268" y="1399"/>
                </a:lnTo>
                <a:lnTo>
                  <a:pt x="1273" y="1372"/>
                </a:lnTo>
                <a:lnTo>
                  <a:pt x="1277" y="1346"/>
                </a:lnTo>
                <a:lnTo>
                  <a:pt x="1280" y="1321"/>
                </a:lnTo>
                <a:lnTo>
                  <a:pt x="1283" y="1301"/>
                </a:lnTo>
                <a:lnTo>
                  <a:pt x="1283" y="1301"/>
                </a:lnTo>
                <a:lnTo>
                  <a:pt x="1286" y="1285"/>
                </a:lnTo>
                <a:lnTo>
                  <a:pt x="1287" y="1270"/>
                </a:lnTo>
                <a:lnTo>
                  <a:pt x="1287" y="1258"/>
                </a:lnTo>
                <a:lnTo>
                  <a:pt x="1286" y="1245"/>
                </a:lnTo>
                <a:lnTo>
                  <a:pt x="1285" y="1235"/>
                </a:lnTo>
                <a:lnTo>
                  <a:pt x="1282" y="1228"/>
                </a:lnTo>
                <a:lnTo>
                  <a:pt x="1278" y="1220"/>
                </a:lnTo>
                <a:lnTo>
                  <a:pt x="1275" y="1217"/>
                </a:lnTo>
                <a:lnTo>
                  <a:pt x="1275" y="1217"/>
                </a:lnTo>
                <a:lnTo>
                  <a:pt x="1266" y="1209"/>
                </a:lnTo>
                <a:lnTo>
                  <a:pt x="1257" y="1204"/>
                </a:lnTo>
                <a:lnTo>
                  <a:pt x="1247" y="1202"/>
                </a:lnTo>
                <a:lnTo>
                  <a:pt x="1236" y="1200"/>
                </a:lnTo>
                <a:lnTo>
                  <a:pt x="1236" y="1200"/>
                </a:lnTo>
                <a:lnTo>
                  <a:pt x="1215" y="1202"/>
                </a:lnTo>
                <a:lnTo>
                  <a:pt x="1206" y="1203"/>
                </a:lnTo>
                <a:lnTo>
                  <a:pt x="1201" y="1204"/>
                </a:lnTo>
                <a:lnTo>
                  <a:pt x="1201" y="1204"/>
                </a:lnTo>
                <a:lnTo>
                  <a:pt x="1191" y="1212"/>
                </a:lnTo>
                <a:lnTo>
                  <a:pt x="1185" y="1214"/>
                </a:lnTo>
                <a:lnTo>
                  <a:pt x="1181" y="1217"/>
                </a:lnTo>
                <a:lnTo>
                  <a:pt x="1181" y="1217"/>
                </a:lnTo>
                <a:lnTo>
                  <a:pt x="1179" y="1218"/>
                </a:lnTo>
                <a:lnTo>
                  <a:pt x="1173" y="1220"/>
                </a:lnTo>
                <a:lnTo>
                  <a:pt x="1165" y="1223"/>
                </a:lnTo>
                <a:lnTo>
                  <a:pt x="1160" y="1224"/>
                </a:lnTo>
                <a:lnTo>
                  <a:pt x="1155" y="1224"/>
                </a:lnTo>
                <a:lnTo>
                  <a:pt x="1155" y="1224"/>
                </a:lnTo>
                <a:lnTo>
                  <a:pt x="1112" y="1224"/>
                </a:lnTo>
                <a:lnTo>
                  <a:pt x="1081" y="1224"/>
                </a:lnTo>
                <a:lnTo>
                  <a:pt x="1081" y="1224"/>
                </a:lnTo>
                <a:lnTo>
                  <a:pt x="1004" y="1092"/>
                </a:lnTo>
                <a:lnTo>
                  <a:pt x="1004" y="1092"/>
                </a:lnTo>
                <a:lnTo>
                  <a:pt x="996" y="1079"/>
                </a:lnTo>
                <a:lnTo>
                  <a:pt x="990" y="1064"/>
                </a:lnTo>
                <a:lnTo>
                  <a:pt x="984" y="1051"/>
                </a:lnTo>
                <a:lnTo>
                  <a:pt x="980" y="1045"/>
                </a:lnTo>
                <a:lnTo>
                  <a:pt x="980" y="1045"/>
                </a:lnTo>
                <a:lnTo>
                  <a:pt x="980" y="1044"/>
                </a:lnTo>
                <a:lnTo>
                  <a:pt x="980" y="1041"/>
                </a:lnTo>
                <a:lnTo>
                  <a:pt x="982" y="1035"/>
                </a:lnTo>
                <a:lnTo>
                  <a:pt x="987" y="1026"/>
                </a:lnTo>
                <a:lnTo>
                  <a:pt x="987" y="1026"/>
                </a:lnTo>
                <a:lnTo>
                  <a:pt x="966" y="988"/>
                </a:lnTo>
                <a:lnTo>
                  <a:pt x="949" y="960"/>
                </a:lnTo>
                <a:lnTo>
                  <a:pt x="943" y="949"/>
                </a:lnTo>
                <a:lnTo>
                  <a:pt x="938" y="944"/>
                </a:lnTo>
                <a:lnTo>
                  <a:pt x="938" y="944"/>
                </a:lnTo>
                <a:lnTo>
                  <a:pt x="930" y="938"/>
                </a:lnTo>
                <a:lnTo>
                  <a:pt x="919" y="926"/>
                </a:lnTo>
                <a:lnTo>
                  <a:pt x="887" y="891"/>
                </a:lnTo>
                <a:lnTo>
                  <a:pt x="844" y="844"/>
                </a:lnTo>
                <a:lnTo>
                  <a:pt x="844" y="844"/>
                </a:lnTo>
                <a:lnTo>
                  <a:pt x="851" y="835"/>
                </a:lnTo>
                <a:lnTo>
                  <a:pt x="854" y="826"/>
                </a:lnTo>
                <a:lnTo>
                  <a:pt x="856" y="822"/>
                </a:lnTo>
                <a:lnTo>
                  <a:pt x="856" y="820"/>
                </a:lnTo>
                <a:lnTo>
                  <a:pt x="856" y="820"/>
                </a:lnTo>
                <a:lnTo>
                  <a:pt x="854" y="817"/>
                </a:lnTo>
                <a:lnTo>
                  <a:pt x="852" y="813"/>
                </a:lnTo>
                <a:lnTo>
                  <a:pt x="842" y="803"/>
                </a:lnTo>
                <a:lnTo>
                  <a:pt x="832" y="790"/>
                </a:lnTo>
                <a:lnTo>
                  <a:pt x="828" y="784"/>
                </a:lnTo>
                <a:lnTo>
                  <a:pt x="825" y="778"/>
                </a:lnTo>
                <a:lnTo>
                  <a:pt x="825" y="778"/>
                </a:lnTo>
                <a:lnTo>
                  <a:pt x="822" y="773"/>
                </a:lnTo>
                <a:lnTo>
                  <a:pt x="821" y="770"/>
                </a:lnTo>
                <a:lnTo>
                  <a:pt x="817" y="766"/>
                </a:lnTo>
                <a:lnTo>
                  <a:pt x="813" y="755"/>
                </a:lnTo>
                <a:lnTo>
                  <a:pt x="805" y="727"/>
                </a:lnTo>
                <a:lnTo>
                  <a:pt x="805" y="727"/>
                </a:lnTo>
                <a:lnTo>
                  <a:pt x="797" y="692"/>
                </a:lnTo>
                <a:lnTo>
                  <a:pt x="792" y="668"/>
                </a:lnTo>
                <a:lnTo>
                  <a:pt x="790" y="655"/>
                </a:lnTo>
                <a:lnTo>
                  <a:pt x="790" y="650"/>
                </a:lnTo>
                <a:lnTo>
                  <a:pt x="790" y="650"/>
                </a:lnTo>
                <a:lnTo>
                  <a:pt x="783" y="559"/>
                </a:lnTo>
                <a:lnTo>
                  <a:pt x="778" y="490"/>
                </a:lnTo>
                <a:lnTo>
                  <a:pt x="775" y="443"/>
                </a:lnTo>
                <a:lnTo>
                  <a:pt x="775" y="443"/>
                </a:lnTo>
                <a:lnTo>
                  <a:pt x="774" y="432"/>
                </a:lnTo>
                <a:lnTo>
                  <a:pt x="772" y="425"/>
                </a:lnTo>
                <a:lnTo>
                  <a:pt x="774" y="415"/>
                </a:lnTo>
                <a:lnTo>
                  <a:pt x="772" y="411"/>
                </a:lnTo>
                <a:lnTo>
                  <a:pt x="771" y="406"/>
                </a:lnTo>
                <a:lnTo>
                  <a:pt x="762" y="393"/>
                </a:lnTo>
                <a:lnTo>
                  <a:pt x="762" y="393"/>
                </a:lnTo>
                <a:lnTo>
                  <a:pt x="744" y="366"/>
                </a:lnTo>
                <a:lnTo>
                  <a:pt x="721" y="330"/>
                </a:lnTo>
                <a:lnTo>
                  <a:pt x="693" y="284"/>
                </a:lnTo>
                <a:lnTo>
                  <a:pt x="693" y="284"/>
                </a:lnTo>
                <a:lnTo>
                  <a:pt x="699" y="267"/>
                </a:lnTo>
                <a:lnTo>
                  <a:pt x="708" y="245"/>
                </a:lnTo>
                <a:lnTo>
                  <a:pt x="708" y="245"/>
                </a:lnTo>
                <a:lnTo>
                  <a:pt x="710" y="238"/>
                </a:lnTo>
                <a:lnTo>
                  <a:pt x="713" y="223"/>
                </a:lnTo>
                <a:lnTo>
                  <a:pt x="716" y="187"/>
                </a:lnTo>
                <a:lnTo>
                  <a:pt x="716" y="187"/>
                </a:lnTo>
                <a:lnTo>
                  <a:pt x="718" y="171"/>
                </a:lnTo>
                <a:lnTo>
                  <a:pt x="721" y="155"/>
                </a:lnTo>
                <a:lnTo>
                  <a:pt x="723" y="139"/>
                </a:lnTo>
                <a:lnTo>
                  <a:pt x="721" y="132"/>
                </a:lnTo>
                <a:lnTo>
                  <a:pt x="720" y="125"/>
                </a:lnTo>
                <a:lnTo>
                  <a:pt x="720" y="125"/>
                </a:lnTo>
                <a:lnTo>
                  <a:pt x="716" y="112"/>
                </a:lnTo>
                <a:lnTo>
                  <a:pt x="714" y="100"/>
                </a:lnTo>
                <a:lnTo>
                  <a:pt x="711" y="89"/>
                </a:lnTo>
                <a:lnTo>
                  <a:pt x="708" y="79"/>
                </a:lnTo>
                <a:lnTo>
                  <a:pt x="708" y="79"/>
                </a:lnTo>
                <a:lnTo>
                  <a:pt x="706" y="71"/>
                </a:lnTo>
                <a:lnTo>
                  <a:pt x="708" y="65"/>
                </a:lnTo>
                <a:lnTo>
                  <a:pt x="708" y="60"/>
                </a:lnTo>
                <a:lnTo>
                  <a:pt x="706" y="58"/>
                </a:lnTo>
                <a:lnTo>
                  <a:pt x="704" y="55"/>
                </a:lnTo>
                <a:lnTo>
                  <a:pt x="704" y="55"/>
                </a:lnTo>
                <a:lnTo>
                  <a:pt x="694" y="42"/>
                </a:lnTo>
                <a:lnTo>
                  <a:pt x="689" y="35"/>
                </a:lnTo>
                <a:lnTo>
                  <a:pt x="685" y="32"/>
                </a:lnTo>
                <a:lnTo>
                  <a:pt x="685" y="32"/>
                </a:lnTo>
                <a:lnTo>
                  <a:pt x="681" y="32"/>
                </a:lnTo>
                <a:lnTo>
                  <a:pt x="680" y="32"/>
                </a:lnTo>
                <a:lnTo>
                  <a:pt x="677" y="28"/>
                </a:lnTo>
                <a:lnTo>
                  <a:pt x="677" y="28"/>
                </a:lnTo>
                <a:lnTo>
                  <a:pt x="674" y="23"/>
                </a:lnTo>
                <a:lnTo>
                  <a:pt x="670" y="17"/>
                </a:lnTo>
                <a:lnTo>
                  <a:pt x="667" y="12"/>
                </a:lnTo>
                <a:lnTo>
                  <a:pt x="664" y="9"/>
                </a:lnTo>
                <a:lnTo>
                  <a:pt x="662" y="9"/>
                </a:lnTo>
                <a:lnTo>
                  <a:pt x="662" y="9"/>
                </a:lnTo>
                <a:lnTo>
                  <a:pt x="653" y="5"/>
                </a:lnTo>
                <a:lnTo>
                  <a:pt x="649" y="4"/>
                </a:lnTo>
                <a:lnTo>
                  <a:pt x="645" y="4"/>
                </a:lnTo>
                <a:lnTo>
                  <a:pt x="645" y="4"/>
                </a:lnTo>
                <a:lnTo>
                  <a:pt x="639" y="5"/>
                </a:lnTo>
                <a:lnTo>
                  <a:pt x="631" y="4"/>
                </a:lnTo>
                <a:lnTo>
                  <a:pt x="631" y="4"/>
                </a:lnTo>
                <a:lnTo>
                  <a:pt x="614" y="3"/>
                </a:lnTo>
                <a:lnTo>
                  <a:pt x="603" y="0"/>
                </a:lnTo>
                <a:lnTo>
                  <a:pt x="588" y="0"/>
                </a:lnTo>
                <a:lnTo>
                  <a:pt x="588" y="0"/>
                </a:lnTo>
                <a:lnTo>
                  <a:pt x="586" y="0"/>
                </a:lnTo>
                <a:lnTo>
                  <a:pt x="583" y="0"/>
                </a:lnTo>
                <a:lnTo>
                  <a:pt x="580" y="0"/>
                </a:lnTo>
                <a:lnTo>
                  <a:pt x="580" y="0"/>
                </a:lnTo>
                <a:lnTo>
                  <a:pt x="561" y="9"/>
                </a:lnTo>
                <a:lnTo>
                  <a:pt x="553" y="9"/>
                </a:lnTo>
                <a:lnTo>
                  <a:pt x="553" y="9"/>
                </a:lnTo>
                <a:lnTo>
                  <a:pt x="550" y="8"/>
                </a:lnTo>
                <a:lnTo>
                  <a:pt x="547" y="8"/>
                </a:lnTo>
                <a:lnTo>
                  <a:pt x="545" y="9"/>
                </a:lnTo>
                <a:lnTo>
                  <a:pt x="537" y="17"/>
                </a:lnTo>
                <a:close/>
                <a:moveTo>
                  <a:pt x="398" y="490"/>
                </a:moveTo>
                <a:lnTo>
                  <a:pt x="398" y="490"/>
                </a:lnTo>
                <a:lnTo>
                  <a:pt x="398" y="544"/>
                </a:lnTo>
                <a:lnTo>
                  <a:pt x="399" y="586"/>
                </a:lnTo>
                <a:lnTo>
                  <a:pt x="402" y="615"/>
                </a:lnTo>
                <a:lnTo>
                  <a:pt x="402" y="615"/>
                </a:lnTo>
                <a:lnTo>
                  <a:pt x="407" y="646"/>
                </a:lnTo>
                <a:lnTo>
                  <a:pt x="408" y="660"/>
                </a:lnTo>
                <a:lnTo>
                  <a:pt x="409" y="672"/>
                </a:lnTo>
                <a:lnTo>
                  <a:pt x="409" y="672"/>
                </a:lnTo>
                <a:lnTo>
                  <a:pt x="409" y="686"/>
                </a:lnTo>
                <a:lnTo>
                  <a:pt x="412" y="698"/>
                </a:lnTo>
                <a:lnTo>
                  <a:pt x="413" y="712"/>
                </a:lnTo>
                <a:lnTo>
                  <a:pt x="413" y="712"/>
                </a:lnTo>
                <a:lnTo>
                  <a:pt x="374" y="727"/>
                </a:lnTo>
                <a:lnTo>
                  <a:pt x="342" y="739"/>
                </a:lnTo>
                <a:lnTo>
                  <a:pt x="327" y="743"/>
                </a:lnTo>
                <a:lnTo>
                  <a:pt x="316" y="747"/>
                </a:lnTo>
                <a:lnTo>
                  <a:pt x="316" y="747"/>
                </a:lnTo>
                <a:lnTo>
                  <a:pt x="292" y="749"/>
                </a:lnTo>
                <a:lnTo>
                  <a:pt x="267" y="750"/>
                </a:lnTo>
                <a:lnTo>
                  <a:pt x="239" y="750"/>
                </a:lnTo>
                <a:lnTo>
                  <a:pt x="239" y="750"/>
                </a:lnTo>
                <a:lnTo>
                  <a:pt x="239" y="744"/>
                </a:lnTo>
                <a:lnTo>
                  <a:pt x="239" y="723"/>
                </a:lnTo>
                <a:lnTo>
                  <a:pt x="239" y="723"/>
                </a:lnTo>
                <a:lnTo>
                  <a:pt x="236" y="706"/>
                </a:lnTo>
                <a:lnTo>
                  <a:pt x="233" y="686"/>
                </a:lnTo>
                <a:lnTo>
                  <a:pt x="226" y="665"/>
                </a:lnTo>
                <a:lnTo>
                  <a:pt x="226" y="665"/>
                </a:lnTo>
                <a:lnTo>
                  <a:pt x="261" y="637"/>
                </a:lnTo>
                <a:lnTo>
                  <a:pt x="286" y="617"/>
                </a:lnTo>
                <a:lnTo>
                  <a:pt x="295" y="609"/>
                </a:lnTo>
                <a:lnTo>
                  <a:pt x="301" y="602"/>
                </a:lnTo>
                <a:lnTo>
                  <a:pt x="301" y="602"/>
                </a:lnTo>
                <a:lnTo>
                  <a:pt x="308" y="594"/>
                </a:lnTo>
                <a:lnTo>
                  <a:pt x="320" y="581"/>
                </a:lnTo>
                <a:lnTo>
                  <a:pt x="332" y="570"/>
                </a:lnTo>
                <a:lnTo>
                  <a:pt x="336" y="565"/>
                </a:lnTo>
                <a:lnTo>
                  <a:pt x="340" y="560"/>
                </a:lnTo>
                <a:lnTo>
                  <a:pt x="340" y="560"/>
                </a:lnTo>
                <a:lnTo>
                  <a:pt x="346" y="551"/>
                </a:lnTo>
                <a:lnTo>
                  <a:pt x="353" y="541"/>
                </a:lnTo>
                <a:lnTo>
                  <a:pt x="362" y="533"/>
                </a:lnTo>
                <a:lnTo>
                  <a:pt x="374" y="536"/>
                </a:lnTo>
                <a:lnTo>
                  <a:pt x="398" y="49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78714E76-8D73-40A0-A27A-C040A2746875}"/>
              </a:ext>
            </a:extLst>
          </p:cNvPr>
          <p:cNvSpPr>
            <a:spLocks/>
          </p:cNvSpPr>
          <p:nvPr/>
        </p:nvSpPr>
        <p:spPr bwMode="auto">
          <a:xfrm>
            <a:off x="632520" y="2798930"/>
            <a:ext cx="1177177" cy="1585746"/>
          </a:xfrm>
          <a:custGeom>
            <a:avLst/>
            <a:gdLst>
              <a:gd name="T0" fmla="*/ 614 w 1043"/>
              <a:gd name="T1" fmla="*/ 1 h 1405"/>
              <a:gd name="T2" fmla="*/ 589 w 1043"/>
              <a:gd name="T3" fmla="*/ 21 h 1405"/>
              <a:gd name="T4" fmla="*/ 574 w 1043"/>
              <a:gd name="T5" fmla="*/ 33 h 1405"/>
              <a:gd name="T6" fmla="*/ 557 w 1043"/>
              <a:gd name="T7" fmla="*/ 99 h 1405"/>
              <a:gd name="T8" fmla="*/ 559 w 1043"/>
              <a:gd name="T9" fmla="*/ 160 h 1405"/>
              <a:gd name="T10" fmla="*/ 559 w 1043"/>
              <a:gd name="T11" fmla="*/ 210 h 1405"/>
              <a:gd name="T12" fmla="*/ 477 w 1043"/>
              <a:gd name="T13" fmla="*/ 320 h 1405"/>
              <a:gd name="T14" fmla="*/ 419 w 1043"/>
              <a:gd name="T15" fmla="*/ 507 h 1405"/>
              <a:gd name="T16" fmla="*/ 345 w 1043"/>
              <a:gd name="T17" fmla="*/ 605 h 1405"/>
              <a:gd name="T18" fmla="*/ 301 w 1043"/>
              <a:gd name="T19" fmla="*/ 751 h 1405"/>
              <a:gd name="T20" fmla="*/ 340 w 1043"/>
              <a:gd name="T21" fmla="*/ 832 h 1405"/>
              <a:gd name="T22" fmla="*/ 375 w 1043"/>
              <a:gd name="T23" fmla="*/ 870 h 1405"/>
              <a:gd name="T24" fmla="*/ 375 w 1043"/>
              <a:gd name="T25" fmla="*/ 946 h 1405"/>
              <a:gd name="T26" fmla="*/ 191 w 1043"/>
              <a:gd name="T27" fmla="*/ 841 h 1405"/>
              <a:gd name="T28" fmla="*/ 144 w 1043"/>
              <a:gd name="T29" fmla="*/ 789 h 1405"/>
              <a:gd name="T30" fmla="*/ 52 w 1043"/>
              <a:gd name="T31" fmla="*/ 851 h 1405"/>
              <a:gd name="T32" fmla="*/ 0 w 1043"/>
              <a:gd name="T33" fmla="*/ 922 h 1405"/>
              <a:gd name="T34" fmla="*/ 38 w 1043"/>
              <a:gd name="T35" fmla="*/ 941 h 1405"/>
              <a:gd name="T36" fmla="*/ 132 w 1043"/>
              <a:gd name="T37" fmla="*/ 926 h 1405"/>
              <a:gd name="T38" fmla="*/ 270 w 1043"/>
              <a:gd name="T39" fmla="*/ 988 h 1405"/>
              <a:gd name="T40" fmla="*/ 400 w 1043"/>
              <a:gd name="T41" fmla="*/ 1067 h 1405"/>
              <a:gd name="T42" fmla="*/ 477 w 1043"/>
              <a:gd name="T43" fmla="*/ 1072 h 1405"/>
              <a:gd name="T44" fmla="*/ 503 w 1043"/>
              <a:gd name="T45" fmla="*/ 960 h 1405"/>
              <a:gd name="T46" fmla="*/ 641 w 1043"/>
              <a:gd name="T47" fmla="*/ 1206 h 1405"/>
              <a:gd name="T48" fmla="*/ 625 w 1043"/>
              <a:gd name="T49" fmla="*/ 1304 h 1405"/>
              <a:gd name="T50" fmla="*/ 629 w 1043"/>
              <a:gd name="T51" fmla="*/ 1354 h 1405"/>
              <a:gd name="T52" fmla="*/ 664 w 1043"/>
              <a:gd name="T53" fmla="*/ 1389 h 1405"/>
              <a:gd name="T54" fmla="*/ 823 w 1043"/>
              <a:gd name="T55" fmla="*/ 1400 h 1405"/>
              <a:gd name="T56" fmla="*/ 844 w 1043"/>
              <a:gd name="T57" fmla="*/ 1379 h 1405"/>
              <a:gd name="T58" fmla="*/ 771 w 1043"/>
              <a:gd name="T59" fmla="*/ 1335 h 1405"/>
              <a:gd name="T60" fmla="*/ 717 w 1043"/>
              <a:gd name="T61" fmla="*/ 1288 h 1405"/>
              <a:gd name="T62" fmla="*/ 751 w 1043"/>
              <a:gd name="T63" fmla="*/ 1064 h 1405"/>
              <a:gd name="T64" fmla="*/ 750 w 1043"/>
              <a:gd name="T65" fmla="*/ 962 h 1405"/>
              <a:gd name="T66" fmla="*/ 665 w 1043"/>
              <a:gd name="T67" fmla="*/ 814 h 1405"/>
              <a:gd name="T68" fmla="*/ 634 w 1043"/>
              <a:gd name="T69" fmla="*/ 743 h 1405"/>
              <a:gd name="T70" fmla="*/ 608 w 1043"/>
              <a:gd name="T71" fmla="*/ 671 h 1405"/>
              <a:gd name="T72" fmla="*/ 629 w 1043"/>
              <a:gd name="T73" fmla="*/ 558 h 1405"/>
              <a:gd name="T74" fmla="*/ 761 w 1043"/>
              <a:gd name="T75" fmla="*/ 478 h 1405"/>
              <a:gd name="T76" fmla="*/ 819 w 1043"/>
              <a:gd name="T77" fmla="*/ 498 h 1405"/>
              <a:gd name="T78" fmla="*/ 909 w 1043"/>
              <a:gd name="T79" fmla="*/ 394 h 1405"/>
              <a:gd name="T80" fmla="*/ 997 w 1043"/>
              <a:gd name="T81" fmla="*/ 370 h 1405"/>
              <a:gd name="T82" fmla="*/ 1033 w 1043"/>
              <a:gd name="T83" fmla="*/ 350 h 1405"/>
              <a:gd name="T84" fmla="*/ 1022 w 1043"/>
              <a:gd name="T85" fmla="*/ 230 h 1405"/>
              <a:gd name="T86" fmla="*/ 940 w 1043"/>
              <a:gd name="T87" fmla="*/ 170 h 1405"/>
              <a:gd name="T88" fmla="*/ 852 w 1043"/>
              <a:gd name="T89" fmla="*/ 176 h 1405"/>
              <a:gd name="T90" fmla="*/ 843 w 1043"/>
              <a:gd name="T91" fmla="*/ 274 h 1405"/>
              <a:gd name="T92" fmla="*/ 829 w 1043"/>
              <a:gd name="T93" fmla="*/ 354 h 1405"/>
              <a:gd name="T94" fmla="*/ 813 w 1043"/>
              <a:gd name="T95" fmla="*/ 389 h 1405"/>
              <a:gd name="T96" fmla="*/ 751 w 1043"/>
              <a:gd name="T97" fmla="*/ 314 h 1405"/>
              <a:gd name="T98" fmla="*/ 701 w 1043"/>
              <a:gd name="T99" fmla="*/ 250 h 1405"/>
              <a:gd name="T100" fmla="*/ 728 w 1043"/>
              <a:gd name="T101" fmla="*/ 210 h 1405"/>
              <a:gd name="T102" fmla="*/ 745 w 1043"/>
              <a:gd name="T103" fmla="*/ 165 h 1405"/>
              <a:gd name="T104" fmla="*/ 762 w 1043"/>
              <a:gd name="T105" fmla="*/ 145 h 1405"/>
              <a:gd name="T106" fmla="*/ 755 w 1043"/>
              <a:gd name="T107" fmla="*/ 103 h 1405"/>
              <a:gd name="T108" fmla="*/ 763 w 1043"/>
              <a:gd name="T109" fmla="*/ 54 h 1405"/>
              <a:gd name="T110" fmla="*/ 723 w 1043"/>
              <a:gd name="T111" fmla="*/ 6 h 1405"/>
              <a:gd name="T112" fmla="*/ 709 w 1043"/>
              <a:gd name="T113" fmla="*/ 17 h 1405"/>
              <a:gd name="T114" fmla="*/ 674 w 1043"/>
              <a:gd name="T115" fmla="*/ 6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43" h="1405">
                <a:moveTo>
                  <a:pt x="649" y="11"/>
                </a:moveTo>
                <a:lnTo>
                  <a:pt x="649" y="11"/>
                </a:lnTo>
                <a:lnTo>
                  <a:pt x="644" y="8"/>
                </a:lnTo>
                <a:lnTo>
                  <a:pt x="634" y="3"/>
                </a:lnTo>
                <a:lnTo>
                  <a:pt x="623" y="0"/>
                </a:lnTo>
                <a:lnTo>
                  <a:pt x="618" y="0"/>
                </a:lnTo>
                <a:lnTo>
                  <a:pt x="614" y="1"/>
                </a:lnTo>
                <a:lnTo>
                  <a:pt x="614" y="1"/>
                </a:lnTo>
                <a:lnTo>
                  <a:pt x="609" y="6"/>
                </a:lnTo>
                <a:lnTo>
                  <a:pt x="607" y="10"/>
                </a:lnTo>
                <a:lnTo>
                  <a:pt x="604" y="13"/>
                </a:lnTo>
                <a:lnTo>
                  <a:pt x="599" y="16"/>
                </a:lnTo>
                <a:lnTo>
                  <a:pt x="599" y="16"/>
                </a:lnTo>
                <a:lnTo>
                  <a:pt x="592" y="19"/>
                </a:lnTo>
                <a:lnTo>
                  <a:pt x="589" y="21"/>
                </a:lnTo>
                <a:lnTo>
                  <a:pt x="589" y="21"/>
                </a:lnTo>
                <a:lnTo>
                  <a:pt x="588" y="28"/>
                </a:lnTo>
                <a:lnTo>
                  <a:pt x="585" y="33"/>
                </a:lnTo>
                <a:lnTo>
                  <a:pt x="584" y="36"/>
                </a:lnTo>
                <a:lnTo>
                  <a:pt x="584" y="36"/>
                </a:lnTo>
                <a:lnTo>
                  <a:pt x="582" y="33"/>
                </a:lnTo>
                <a:lnTo>
                  <a:pt x="579" y="32"/>
                </a:lnTo>
                <a:lnTo>
                  <a:pt x="577" y="32"/>
                </a:lnTo>
                <a:lnTo>
                  <a:pt x="574" y="33"/>
                </a:lnTo>
                <a:lnTo>
                  <a:pt x="572" y="36"/>
                </a:lnTo>
                <a:lnTo>
                  <a:pt x="568" y="42"/>
                </a:lnTo>
                <a:lnTo>
                  <a:pt x="564" y="51"/>
                </a:lnTo>
                <a:lnTo>
                  <a:pt x="564" y="51"/>
                </a:lnTo>
                <a:lnTo>
                  <a:pt x="562" y="61"/>
                </a:lnTo>
                <a:lnTo>
                  <a:pt x="559" y="70"/>
                </a:lnTo>
                <a:lnTo>
                  <a:pt x="558" y="85"/>
                </a:lnTo>
                <a:lnTo>
                  <a:pt x="557" y="99"/>
                </a:lnTo>
                <a:lnTo>
                  <a:pt x="556" y="104"/>
                </a:lnTo>
                <a:lnTo>
                  <a:pt x="554" y="110"/>
                </a:lnTo>
                <a:lnTo>
                  <a:pt x="554" y="110"/>
                </a:lnTo>
                <a:lnTo>
                  <a:pt x="553" y="116"/>
                </a:lnTo>
                <a:lnTo>
                  <a:pt x="553" y="124"/>
                </a:lnTo>
                <a:lnTo>
                  <a:pt x="553" y="139"/>
                </a:lnTo>
                <a:lnTo>
                  <a:pt x="557" y="151"/>
                </a:lnTo>
                <a:lnTo>
                  <a:pt x="559" y="160"/>
                </a:lnTo>
                <a:lnTo>
                  <a:pt x="559" y="160"/>
                </a:lnTo>
                <a:lnTo>
                  <a:pt x="563" y="166"/>
                </a:lnTo>
                <a:lnTo>
                  <a:pt x="564" y="175"/>
                </a:lnTo>
                <a:lnTo>
                  <a:pt x="564" y="175"/>
                </a:lnTo>
                <a:lnTo>
                  <a:pt x="564" y="185"/>
                </a:lnTo>
                <a:lnTo>
                  <a:pt x="562" y="196"/>
                </a:lnTo>
                <a:lnTo>
                  <a:pt x="559" y="210"/>
                </a:lnTo>
                <a:lnTo>
                  <a:pt x="559" y="210"/>
                </a:lnTo>
                <a:lnTo>
                  <a:pt x="551" y="215"/>
                </a:lnTo>
                <a:lnTo>
                  <a:pt x="533" y="228"/>
                </a:lnTo>
                <a:lnTo>
                  <a:pt x="512" y="245"/>
                </a:lnTo>
                <a:lnTo>
                  <a:pt x="505" y="252"/>
                </a:lnTo>
                <a:lnTo>
                  <a:pt x="500" y="259"/>
                </a:lnTo>
                <a:lnTo>
                  <a:pt x="500" y="259"/>
                </a:lnTo>
                <a:lnTo>
                  <a:pt x="491" y="283"/>
                </a:lnTo>
                <a:lnTo>
                  <a:pt x="477" y="320"/>
                </a:lnTo>
                <a:lnTo>
                  <a:pt x="455" y="389"/>
                </a:lnTo>
                <a:lnTo>
                  <a:pt x="455" y="389"/>
                </a:lnTo>
                <a:lnTo>
                  <a:pt x="447" y="412"/>
                </a:lnTo>
                <a:lnTo>
                  <a:pt x="441" y="437"/>
                </a:lnTo>
                <a:lnTo>
                  <a:pt x="434" y="465"/>
                </a:lnTo>
                <a:lnTo>
                  <a:pt x="425" y="493"/>
                </a:lnTo>
                <a:lnTo>
                  <a:pt x="425" y="493"/>
                </a:lnTo>
                <a:lnTo>
                  <a:pt x="419" y="507"/>
                </a:lnTo>
                <a:lnTo>
                  <a:pt x="411" y="521"/>
                </a:lnTo>
                <a:lnTo>
                  <a:pt x="403" y="533"/>
                </a:lnTo>
                <a:lnTo>
                  <a:pt x="393" y="544"/>
                </a:lnTo>
                <a:lnTo>
                  <a:pt x="374" y="564"/>
                </a:lnTo>
                <a:lnTo>
                  <a:pt x="360" y="578"/>
                </a:lnTo>
                <a:lnTo>
                  <a:pt x="360" y="578"/>
                </a:lnTo>
                <a:lnTo>
                  <a:pt x="354" y="588"/>
                </a:lnTo>
                <a:lnTo>
                  <a:pt x="345" y="605"/>
                </a:lnTo>
                <a:lnTo>
                  <a:pt x="324" y="652"/>
                </a:lnTo>
                <a:lnTo>
                  <a:pt x="306" y="700"/>
                </a:lnTo>
                <a:lnTo>
                  <a:pt x="296" y="727"/>
                </a:lnTo>
                <a:lnTo>
                  <a:pt x="296" y="727"/>
                </a:lnTo>
                <a:lnTo>
                  <a:pt x="294" y="732"/>
                </a:lnTo>
                <a:lnTo>
                  <a:pt x="296" y="738"/>
                </a:lnTo>
                <a:lnTo>
                  <a:pt x="298" y="744"/>
                </a:lnTo>
                <a:lnTo>
                  <a:pt x="301" y="751"/>
                </a:lnTo>
                <a:lnTo>
                  <a:pt x="308" y="767"/>
                </a:lnTo>
                <a:lnTo>
                  <a:pt x="316" y="787"/>
                </a:lnTo>
                <a:lnTo>
                  <a:pt x="316" y="787"/>
                </a:lnTo>
                <a:lnTo>
                  <a:pt x="319" y="798"/>
                </a:lnTo>
                <a:lnTo>
                  <a:pt x="323" y="807"/>
                </a:lnTo>
                <a:lnTo>
                  <a:pt x="332" y="822"/>
                </a:lnTo>
                <a:lnTo>
                  <a:pt x="338" y="829"/>
                </a:lnTo>
                <a:lnTo>
                  <a:pt x="340" y="832"/>
                </a:lnTo>
                <a:lnTo>
                  <a:pt x="340" y="832"/>
                </a:lnTo>
                <a:lnTo>
                  <a:pt x="344" y="838"/>
                </a:lnTo>
                <a:lnTo>
                  <a:pt x="350" y="851"/>
                </a:lnTo>
                <a:lnTo>
                  <a:pt x="360" y="871"/>
                </a:lnTo>
                <a:lnTo>
                  <a:pt x="360" y="871"/>
                </a:lnTo>
                <a:lnTo>
                  <a:pt x="368" y="870"/>
                </a:lnTo>
                <a:lnTo>
                  <a:pt x="374" y="870"/>
                </a:lnTo>
                <a:lnTo>
                  <a:pt x="375" y="870"/>
                </a:lnTo>
                <a:lnTo>
                  <a:pt x="375" y="871"/>
                </a:lnTo>
                <a:lnTo>
                  <a:pt x="375" y="871"/>
                </a:lnTo>
                <a:lnTo>
                  <a:pt x="375" y="884"/>
                </a:lnTo>
                <a:lnTo>
                  <a:pt x="377" y="909"/>
                </a:lnTo>
                <a:lnTo>
                  <a:pt x="377" y="933"/>
                </a:lnTo>
                <a:lnTo>
                  <a:pt x="377" y="942"/>
                </a:lnTo>
                <a:lnTo>
                  <a:pt x="375" y="946"/>
                </a:lnTo>
                <a:lnTo>
                  <a:pt x="375" y="946"/>
                </a:lnTo>
                <a:lnTo>
                  <a:pt x="373" y="946"/>
                </a:lnTo>
                <a:lnTo>
                  <a:pt x="369" y="943"/>
                </a:lnTo>
                <a:lnTo>
                  <a:pt x="357" y="936"/>
                </a:lnTo>
                <a:lnTo>
                  <a:pt x="342" y="927"/>
                </a:lnTo>
                <a:lnTo>
                  <a:pt x="331" y="921"/>
                </a:lnTo>
                <a:lnTo>
                  <a:pt x="331" y="921"/>
                </a:lnTo>
                <a:lnTo>
                  <a:pt x="256" y="879"/>
                </a:lnTo>
                <a:lnTo>
                  <a:pt x="191" y="841"/>
                </a:lnTo>
                <a:lnTo>
                  <a:pt x="191" y="841"/>
                </a:lnTo>
                <a:lnTo>
                  <a:pt x="178" y="822"/>
                </a:lnTo>
                <a:lnTo>
                  <a:pt x="166" y="807"/>
                </a:lnTo>
                <a:lnTo>
                  <a:pt x="161" y="800"/>
                </a:lnTo>
                <a:lnTo>
                  <a:pt x="156" y="797"/>
                </a:lnTo>
                <a:lnTo>
                  <a:pt x="156" y="797"/>
                </a:lnTo>
                <a:lnTo>
                  <a:pt x="150" y="792"/>
                </a:lnTo>
                <a:lnTo>
                  <a:pt x="144" y="789"/>
                </a:lnTo>
                <a:lnTo>
                  <a:pt x="137" y="787"/>
                </a:lnTo>
                <a:lnTo>
                  <a:pt x="137" y="787"/>
                </a:lnTo>
                <a:lnTo>
                  <a:pt x="132" y="788"/>
                </a:lnTo>
                <a:lnTo>
                  <a:pt x="123" y="794"/>
                </a:lnTo>
                <a:lnTo>
                  <a:pt x="96" y="813"/>
                </a:lnTo>
                <a:lnTo>
                  <a:pt x="68" y="835"/>
                </a:lnTo>
                <a:lnTo>
                  <a:pt x="58" y="845"/>
                </a:lnTo>
                <a:lnTo>
                  <a:pt x="52" y="851"/>
                </a:lnTo>
                <a:lnTo>
                  <a:pt x="52" y="851"/>
                </a:lnTo>
                <a:lnTo>
                  <a:pt x="47" y="858"/>
                </a:lnTo>
                <a:lnTo>
                  <a:pt x="40" y="866"/>
                </a:lnTo>
                <a:lnTo>
                  <a:pt x="18" y="889"/>
                </a:lnTo>
                <a:lnTo>
                  <a:pt x="10" y="900"/>
                </a:lnTo>
                <a:lnTo>
                  <a:pt x="2" y="912"/>
                </a:lnTo>
                <a:lnTo>
                  <a:pt x="1" y="917"/>
                </a:lnTo>
                <a:lnTo>
                  <a:pt x="0" y="922"/>
                </a:lnTo>
                <a:lnTo>
                  <a:pt x="0" y="927"/>
                </a:lnTo>
                <a:lnTo>
                  <a:pt x="2" y="931"/>
                </a:lnTo>
                <a:lnTo>
                  <a:pt x="2" y="931"/>
                </a:lnTo>
                <a:lnTo>
                  <a:pt x="8" y="937"/>
                </a:lnTo>
                <a:lnTo>
                  <a:pt x="16" y="941"/>
                </a:lnTo>
                <a:lnTo>
                  <a:pt x="23" y="942"/>
                </a:lnTo>
                <a:lnTo>
                  <a:pt x="31" y="942"/>
                </a:lnTo>
                <a:lnTo>
                  <a:pt x="38" y="941"/>
                </a:lnTo>
                <a:lnTo>
                  <a:pt x="46" y="940"/>
                </a:lnTo>
                <a:lnTo>
                  <a:pt x="57" y="936"/>
                </a:lnTo>
                <a:lnTo>
                  <a:pt x="57" y="936"/>
                </a:lnTo>
                <a:lnTo>
                  <a:pt x="73" y="933"/>
                </a:lnTo>
                <a:lnTo>
                  <a:pt x="98" y="931"/>
                </a:lnTo>
                <a:lnTo>
                  <a:pt x="120" y="929"/>
                </a:lnTo>
                <a:lnTo>
                  <a:pt x="129" y="927"/>
                </a:lnTo>
                <a:lnTo>
                  <a:pt x="132" y="926"/>
                </a:lnTo>
                <a:lnTo>
                  <a:pt x="132" y="926"/>
                </a:lnTo>
                <a:lnTo>
                  <a:pt x="134" y="926"/>
                </a:lnTo>
                <a:lnTo>
                  <a:pt x="140" y="929"/>
                </a:lnTo>
                <a:lnTo>
                  <a:pt x="159" y="935"/>
                </a:lnTo>
                <a:lnTo>
                  <a:pt x="186" y="946"/>
                </a:lnTo>
                <a:lnTo>
                  <a:pt x="186" y="946"/>
                </a:lnTo>
                <a:lnTo>
                  <a:pt x="234" y="968"/>
                </a:lnTo>
                <a:lnTo>
                  <a:pt x="270" y="988"/>
                </a:lnTo>
                <a:lnTo>
                  <a:pt x="285" y="998"/>
                </a:lnTo>
                <a:lnTo>
                  <a:pt x="296" y="1006"/>
                </a:lnTo>
                <a:lnTo>
                  <a:pt x="296" y="1006"/>
                </a:lnTo>
                <a:lnTo>
                  <a:pt x="308" y="1014"/>
                </a:lnTo>
                <a:lnTo>
                  <a:pt x="327" y="1027"/>
                </a:lnTo>
                <a:lnTo>
                  <a:pt x="349" y="1040"/>
                </a:lnTo>
                <a:lnTo>
                  <a:pt x="375" y="1054"/>
                </a:lnTo>
                <a:lnTo>
                  <a:pt x="400" y="1067"/>
                </a:lnTo>
                <a:lnTo>
                  <a:pt x="423" y="1078"/>
                </a:lnTo>
                <a:lnTo>
                  <a:pt x="440" y="1084"/>
                </a:lnTo>
                <a:lnTo>
                  <a:pt x="446" y="1085"/>
                </a:lnTo>
                <a:lnTo>
                  <a:pt x="450" y="1085"/>
                </a:lnTo>
                <a:lnTo>
                  <a:pt x="450" y="1085"/>
                </a:lnTo>
                <a:lnTo>
                  <a:pt x="462" y="1081"/>
                </a:lnTo>
                <a:lnTo>
                  <a:pt x="472" y="1075"/>
                </a:lnTo>
                <a:lnTo>
                  <a:pt x="477" y="1072"/>
                </a:lnTo>
                <a:lnTo>
                  <a:pt x="482" y="1067"/>
                </a:lnTo>
                <a:lnTo>
                  <a:pt x="486" y="1062"/>
                </a:lnTo>
                <a:lnTo>
                  <a:pt x="490" y="1055"/>
                </a:lnTo>
                <a:lnTo>
                  <a:pt x="490" y="1055"/>
                </a:lnTo>
                <a:lnTo>
                  <a:pt x="493" y="1045"/>
                </a:lnTo>
                <a:lnTo>
                  <a:pt x="496" y="1032"/>
                </a:lnTo>
                <a:lnTo>
                  <a:pt x="501" y="996"/>
                </a:lnTo>
                <a:lnTo>
                  <a:pt x="503" y="960"/>
                </a:lnTo>
                <a:lnTo>
                  <a:pt x="505" y="936"/>
                </a:lnTo>
                <a:lnTo>
                  <a:pt x="505" y="901"/>
                </a:lnTo>
                <a:lnTo>
                  <a:pt x="510" y="881"/>
                </a:lnTo>
                <a:lnTo>
                  <a:pt x="539" y="896"/>
                </a:lnTo>
                <a:lnTo>
                  <a:pt x="644" y="996"/>
                </a:lnTo>
                <a:lnTo>
                  <a:pt x="644" y="1110"/>
                </a:lnTo>
                <a:lnTo>
                  <a:pt x="644" y="1110"/>
                </a:lnTo>
                <a:lnTo>
                  <a:pt x="641" y="1206"/>
                </a:lnTo>
                <a:lnTo>
                  <a:pt x="639" y="1279"/>
                </a:lnTo>
                <a:lnTo>
                  <a:pt x="639" y="1279"/>
                </a:lnTo>
                <a:lnTo>
                  <a:pt x="629" y="1304"/>
                </a:lnTo>
                <a:lnTo>
                  <a:pt x="629" y="1304"/>
                </a:lnTo>
                <a:lnTo>
                  <a:pt x="629" y="1304"/>
                </a:lnTo>
                <a:lnTo>
                  <a:pt x="628" y="1304"/>
                </a:lnTo>
                <a:lnTo>
                  <a:pt x="626" y="1304"/>
                </a:lnTo>
                <a:lnTo>
                  <a:pt x="625" y="1304"/>
                </a:lnTo>
                <a:lnTo>
                  <a:pt x="624" y="1307"/>
                </a:lnTo>
                <a:lnTo>
                  <a:pt x="624" y="1314"/>
                </a:lnTo>
                <a:lnTo>
                  <a:pt x="624" y="1314"/>
                </a:lnTo>
                <a:lnTo>
                  <a:pt x="623" y="1324"/>
                </a:lnTo>
                <a:lnTo>
                  <a:pt x="622" y="1330"/>
                </a:lnTo>
                <a:lnTo>
                  <a:pt x="622" y="1335"/>
                </a:lnTo>
                <a:lnTo>
                  <a:pt x="623" y="1339"/>
                </a:lnTo>
                <a:lnTo>
                  <a:pt x="629" y="1354"/>
                </a:lnTo>
                <a:lnTo>
                  <a:pt x="629" y="1354"/>
                </a:lnTo>
                <a:lnTo>
                  <a:pt x="638" y="1370"/>
                </a:lnTo>
                <a:lnTo>
                  <a:pt x="645" y="1380"/>
                </a:lnTo>
                <a:lnTo>
                  <a:pt x="650" y="1384"/>
                </a:lnTo>
                <a:lnTo>
                  <a:pt x="654" y="1386"/>
                </a:lnTo>
                <a:lnTo>
                  <a:pt x="659" y="1387"/>
                </a:lnTo>
                <a:lnTo>
                  <a:pt x="664" y="1389"/>
                </a:lnTo>
                <a:lnTo>
                  <a:pt x="664" y="1389"/>
                </a:lnTo>
                <a:lnTo>
                  <a:pt x="689" y="1392"/>
                </a:lnTo>
                <a:lnTo>
                  <a:pt x="732" y="1400"/>
                </a:lnTo>
                <a:lnTo>
                  <a:pt x="756" y="1402"/>
                </a:lnTo>
                <a:lnTo>
                  <a:pt x="777" y="1405"/>
                </a:lnTo>
                <a:lnTo>
                  <a:pt x="796" y="1405"/>
                </a:lnTo>
                <a:lnTo>
                  <a:pt x="808" y="1404"/>
                </a:lnTo>
                <a:lnTo>
                  <a:pt x="808" y="1404"/>
                </a:lnTo>
                <a:lnTo>
                  <a:pt x="823" y="1400"/>
                </a:lnTo>
                <a:lnTo>
                  <a:pt x="832" y="1399"/>
                </a:lnTo>
                <a:lnTo>
                  <a:pt x="834" y="1397"/>
                </a:lnTo>
                <a:lnTo>
                  <a:pt x="835" y="1395"/>
                </a:lnTo>
                <a:lnTo>
                  <a:pt x="838" y="1389"/>
                </a:lnTo>
                <a:lnTo>
                  <a:pt x="838" y="1389"/>
                </a:lnTo>
                <a:lnTo>
                  <a:pt x="839" y="1385"/>
                </a:lnTo>
                <a:lnTo>
                  <a:pt x="842" y="1381"/>
                </a:lnTo>
                <a:lnTo>
                  <a:pt x="844" y="1379"/>
                </a:lnTo>
                <a:lnTo>
                  <a:pt x="845" y="1377"/>
                </a:lnTo>
                <a:lnTo>
                  <a:pt x="844" y="1374"/>
                </a:lnTo>
                <a:lnTo>
                  <a:pt x="840" y="1371"/>
                </a:lnTo>
                <a:lnTo>
                  <a:pt x="832" y="1366"/>
                </a:lnTo>
                <a:lnTo>
                  <a:pt x="818" y="1359"/>
                </a:lnTo>
                <a:lnTo>
                  <a:pt x="818" y="1359"/>
                </a:lnTo>
                <a:lnTo>
                  <a:pt x="791" y="1345"/>
                </a:lnTo>
                <a:lnTo>
                  <a:pt x="771" y="1335"/>
                </a:lnTo>
                <a:lnTo>
                  <a:pt x="757" y="1326"/>
                </a:lnTo>
                <a:lnTo>
                  <a:pt x="748" y="1319"/>
                </a:lnTo>
                <a:lnTo>
                  <a:pt x="748" y="1319"/>
                </a:lnTo>
                <a:lnTo>
                  <a:pt x="735" y="1304"/>
                </a:lnTo>
                <a:lnTo>
                  <a:pt x="723" y="1294"/>
                </a:lnTo>
                <a:lnTo>
                  <a:pt x="723" y="1294"/>
                </a:lnTo>
                <a:lnTo>
                  <a:pt x="720" y="1292"/>
                </a:lnTo>
                <a:lnTo>
                  <a:pt x="717" y="1288"/>
                </a:lnTo>
                <a:lnTo>
                  <a:pt x="716" y="1282"/>
                </a:lnTo>
                <a:lnTo>
                  <a:pt x="714" y="1274"/>
                </a:lnTo>
                <a:lnTo>
                  <a:pt x="714" y="1274"/>
                </a:lnTo>
                <a:lnTo>
                  <a:pt x="715" y="1262"/>
                </a:lnTo>
                <a:lnTo>
                  <a:pt x="719" y="1238"/>
                </a:lnTo>
                <a:lnTo>
                  <a:pt x="732" y="1167"/>
                </a:lnTo>
                <a:lnTo>
                  <a:pt x="746" y="1094"/>
                </a:lnTo>
                <a:lnTo>
                  <a:pt x="751" y="1064"/>
                </a:lnTo>
                <a:lnTo>
                  <a:pt x="753" y="1045"/>
                </a:lnTo>
                <a:lnTo>
                  <a:pt x="753" y="1045"/>
                </a:lnTo>
                <a:lnTo>
                  <a:pt x="757" y="1003"/>
                </a:lnTo>
                <a:lnTo>
                  <a:pt x="756" y="986"/>
                </a:lnTo>
                <a:lnTo>
                  <a:pt x="756" y="978"/>
                </a:lnTo>
                <a:lnTo>
                  <a:pt x="753" y="971"/>
                </a:lnTo>
                <a:lnTo>
                  <a:pt x="753" y="971"/>
                </a:lnTo>
                <a:lnTo>
                  <a:pt x="750" y="962"/>
                </a:lnTo>
                <a:lnTo>
                  <a:pt x="746" y="953"/>
                </a:lnTo>
                <a:lnTo>
                  <a:pt x="735" y="935"/>
                </a:lnTo>
                <a:lnTo>
                  <a:pt x="725" y="917"/>
                </a:lnTo>
                <a:lnTo>
                  <a:pt x="719" y="906"/>
                </a:lnTo>
                <a:lnTo>
                  <a:pt x="719" y="906"/>
                </a:lnTo>
                <a:lnTo>
                  <a:pt x="707" y="886"/>
                </a:lnTo>
                <a:lnTo>
                  <a:pt x="686" y="850"/>
                </a:lnTo>
                <a:lnTo>
                  <a:pt x="665" y="814"/>
                </a:lnTo>
                <a:lnTo>
                  <a:pt x="654" y="797"/>
                </a:lnTo>
                <a:lnTo>
                  <a:pt x="654" y="797"/>
                </a:lnTo>
                <a:lnTo>
                  <a:pt x="653" y="794"/>
                </a:lnTo>
                <a:lnTo>
                  <a:pt x="651" y="792"/>
                </a:lnTo>
                <a:lnTo>
                  <a:pt x="653" y="784"/>
                </a:lnTo>
                <a:lnTo>
                  <a:pt x="654" y="777"/>
                </a:lnTo>
                <a:lnTo>
                  <a:pt x="654" y="777"/>
                </a:lnTo>
                <a:lnTo>
                  <a:pt x="634" y="743"/>
                </a:lnTo>
                <a:lnTo>
                  <a:pt x="614" y="707"/>
                </a:lnTo>
                <a:lnTo>
                  <a:pt x="614" y="707"/>
                </a:lnTo>
                <a:lnTo>
                  <a:pt x="612" y="692"/>
                </a:lnTo>
                <a:lnTo>
                  <a:pt x="609" y="681"/>
                </a:lnTo>
                <a:lnTo>
                  <a:pt x="609" y="672"/>
                </a:lnTo>
                <a:lnTo>
                  <a:pt x="609" y="672"/>
                </a:lnTo>
                <a:lnTo>
                  <a:pt x="609" y="670"/>
                </a:lnTo>
                <a:lnTo>
                  <a:pt x="608" y="671"/>
                </a:lnTo>
                <a:lnTo>
                  <a:pt x="607" y="672"/>
                </a:lnTo>
                <a:lnTo>
                  <a:pt x="614" y="647"/>
                </a:lnTo>
                <a:lnTo>
                  <a:pt x="614" y="647"/>
                </a:lnTo>
                <a:lnTo>
                  <a:pt x="619" y="631"/>
                </a:lnTo>
                <a:lnTo>
                  <a:pt x="623" y="615"/>
                </a:lnTo>
                <a:lnTo>
                  <a:pt x="628" y="585"/>
                </a:lnTo>
                <a:lnTo>
                  <a:pt x="629" y="565"/>
                </a:lnTo>
                <a:lnTo>
                  <a:pt x="629" y="558"/>
                </a:lnTo>
                <a:lnTo>
                  <a:pt x="629" y="558"/>
                </a:lnTo>
                <a:lnTo>
                  <a:pt x="666" y="495"/>
                </a:lnTo>
                <a:lnTo>
                  <a:pt x="692" y="450"/>
                </a:lnTo>
                <a:lnTo>
                  <a:pt x="704" y="429"/>
                </a:lnTo>
                <a:lnTo>
                  <a:pt x="704" y="429"/>
                </a:lnTo>
                <a:lnTo>
                  <a:pt x="716" y="439"/>
                </a:lnTo>
                <a:lnTo>
                  <a:pt x="745" y="463"/>
                </a:lnTo>
                <a:lnTo>
                  <a:pt x="761" y="478"/>
                </a:lnTo>
                <a:lnTo>
                  <a:pt x="777" y="490"/>
                </a:lnTo>
                <a:lnTo>
                  <a:pt x="792" y="499"/>
                </a:lnTo>
                <a:lnTo>
                  <a:pt x="798" y="502"/>
                </a:lnTo>
                <a:lnTo>
                  <a:pt x="803" y="503"/>
                </a:lnTo>
                <a:lnTo>
                  <a:pt x="803" y="503"/>
                </a:lnTo>
                <a:lnTo>
                  <a:pt x="808" y="503"/>
                </a:lnTo>
                <a:lnTo>
                  <a:pt x="814" y="501"/>
                </a:lnTo>
                <a:lnTo>
                  <a:pt x="819" y="498"/>
                </a:lnTo>
                <a:lnTo>
                  <a:pt x="827" y="493"/>
                </a:lnTo>
                <a:lnTo>
                  <a:pt x="840" y="482"/>
                </a:lnTo>
                <a:lnTo>
                  <a:pt x="854" y="468"/>
                </a:lnTo>
                <a:lnTo>
                  <a:pt x="868" y="453"/>
                </a:lnTo>
                <a:lnTo>
                  <a:pt x="880" y="439"/>
                </a:lnTo>
                <a:lnTo>
                  <a:pt x="898" y="414"/>
                </a:lnTo>
                <a:lnTo>
                  <a:pt x="898" y="414"/>
                </a:lnTo>
                <a:lnTo>
                  <a:pt x="909" y="394"/>
                </a:lnTo>
                <a:lnTo>
                  <a:pt x="919" y="375"/>
                </a:lnTo>
                <a:lnTo>
                  <a:pt x="927" y="354"/>
                </a:lnTo>
                <a:lnTo>
                  <a:pt x="927" y="354"/>
                </a:lnTo>
                <a:lnTo>
                  <a:pt x="939" y="358"/>
                </a:lnTo>
                <a:lnTo>
                  <a:pt x="951" y="361"/>
                </a:lnTo>
                <a:lnTo>
                  <a:pt x="966" y="366"/>
                </a:lnTo>
                <a:lnTo>
                  <a:pt x="982" y="369"/>
                </a:lnTo>
                <a:lnTo>
                  <a:pt x="997" y="370"/>
                </a:lnTo>
                <a:lnTo>
                  <a:pt x="1005" y="370"/>
                </a:lnTo>
                <a:lnTo>
                  <a:pt x="1011" y="369"/>
                </a:lnTo>
                <a:lnTo>
                  <a:pt x="1017" y="366"/>
                </a:lnTo>
                <a:lnTo>
                  <a:pt x="1022" y="364"/>
                </a:lnTo>
                <a:lnTo>
                  <a:pt x="1022" y="364"/>
                </a:lnTo>
                <a:lnTo>
                  <a:pt x="1026" y="360"/>
                </a:lnTo>
                <a:lnTo>
                  <a:pt x="1029" y="355"/>
                </a:lnTo>
                <a:lnTo>
                  <a:pt x="1033" y="350"/>
                </a:lnTo>
                <a:lnTo>
                  <a:pt x="1037" y="344"/>
                </a:lnTo>
                <a:lnTo>
                  <a:pt x="1041" y="330"/>
                </a:lnTo>
                <a:lnTo>
                  <a:pt x="1043" y="314"/>
                </a:lnTo>
                <a:lnTo>
                  <a:pt x="1042" y="296"/>
                </a:lnTo>
                <a:lnTo>
                  <a:pt x="1038" y="276"/>
                </a:lnTo>
                <a:lnTo>
                  <a:pt x="1032" y="253"/>
                </a:lnTo>
                <a:lnTo>
                  <a:pt x="1022" y="230"/>
                </a:lnTo>
                <a:lnTo>
                  <a:pt x="1022" y="230"/>
                </a:lnTo>
                <a:lnTo>
                  <a:pt x="1016" y="218"/>
                </a:lnTo>
                <a:lnTo>
                  <a:pt x="1007" y="209"/>
                </a:lnTo>
                <a:lnTo>
                  <a:pt x="998" y="199"/>
                </a:lnTo>
                <a:lnTo>
                  <a:pt x="987" y="191"/>
                </a:lnTo>
                <a:lnTo>
                  <a:pt x="976" y="185"/>
                </a:lnTo>
                <a:lnTo>
                  <a:pt x="965" y="179"/>
                </a:lnTo>
                <a:lnTo>
                  <a:pt x="952" y="174"/>
                </a:lnTo>
                <a:lnTo>
                  <a:pt x="940" y="170"/>
                </a:lnTo>
                <a:lnTo>
                  <a:pt x="916" y="165"/>
                </a:lnTo>
                <a:lnTo>
                  <a:pt x="894" y="163"/>
                </a:lnTo>
                <a:lnTo>
                  <a:pt x="875" y="163"/>
                </a:lnTo>
                <a:lnTo>
                  <a:pt x="863" y="165"/>
                </a:lnTo>
                <a:lnTo>
                  <a:pt x="863" y="165"/>
                </a:lnTo>
                <a:lnTo>
                  <a:pt x="859" y="167"/>
                </a:lnTo>
                <a:lnTo>
                  <a:pt x="855" y="171"/>
                </a:lnTo>
                <a:lnTo>
                  <a:pt x="852" y="176"/>
                </a:lnTo>
                <a:lnTo>
                  <a:pt x="850" y="182"/>
                </a:lnTo>
                <a:lnTo>
                  <a:pt x="847" y="199"/>
                </a:lnTo>
                <a:lnTo>
                  <a:pt x="847" y="215"/>
                </a:lnTo>
                <a:lnTo>
                  <a:pt x="847" y="232"/>
                </a:lnTo>
                <a:lnTo>
                  <a:pt x="847" y="246"/>
                </a:lnTo>
                <a:lnTo>
                  <a:pt x="848" y="259"/>
                </a:lnTo>
                <a:lnTo>
                  <a:pt x="843" y="274"/>
                </a:lnTo>
                <a:lnTo>
                  <a:pt x="843" y="274"/>
                </a:lnTo>
                <a:lnTo>
                  <a:pt x="840" y="283"/>
                </a:lnTo>
                <a:lnTo>
                  <a:pt x="839" y="291"/>
                </a:lnTo>
                <a:lnTo>
                  <a:pt x="838" y="309"/>
                </a:lnTo>
                <a:lnTo>
                  <a:pt x="838" y="309"/>
                </a:lnTo>
                <a:lnTo>
                  <a:pt x="835" y="329"/>
                </a:lnTo>
                <a:lnTo>
                  <a:pt x="833" y="344"/>
                </a:lnTo>
                <a:lnTo>
                  <a:pt x="833" y="344"/>
                </a:lnTo>
                <a:lnTo>
                  <a:pt x="829" y="354"/>
                </a:lnTo>
                <a:lnTo>
                  <a:pt x="825" y="365"/>
                </a:lnTo>
                <a:lnTo>
                  <a:pt x="818" y="379"/>
                </a:lnTo>
                <a:lnTo>
                  <a:pt x="818" y="379"/>
                </a:lnTo>
                <a:lnTo>
                  <a:pt x="817" y="388"/>
                </a:lnTo>
                <a:lnTo>
                  <a:pt x="815" y="391"/>
                </a:lnTo>
                <a:lnTo>
                  <a:pt x="814" y="391"/>
                </a:lnTo>
                <a:lnTo>
                  <a:pt x="813" y="389"/>
                </a:lnTo>
                <a:lnTo>
                  <a:pt x="813" y="389"/>
                </a:lnTo>
                <a:lnTo>
                  <a:pt x="804" y="379"/>
                </a:lnTo>
                <a:lnTo>
                  <a:pt x="791" y="364"/>
                </a:lnTo>
                <a:lnTo>
                  <a:pt x="776" y="349"/>
                </a:lnTo>
                <a:lnTo>
                  <a:pt x="771" y="343"/>
                </a:lnTo>
                <a:lnTo>
                  <a:pt x="768" y="339"/>
                </a:lnTo>
                <a:lnTo>
                  <a:pt x="768" y="339"/>
                </a:lnTo>
                <a:lnTo>
                  <a:pt x="762" y="329"/>
                </a:lnTo>
                <a:lnTo>
                  <a:pt x="751" y="314"/>
                </a:lnTo>
                <a:lnTo>
                  <a:pt x="740" y="299"/>
                </a:lnTo>
                <a:lnTo>
                  <a:pt x="733" y="289"/>
                </a:lnTo>
                <a:lnTo>
                  <a:pt x="733" y="289"/>
                </a:lnTo>
                <a:lnTo>
                  <a:pt x="726" y="279"/>
                </a:lnTo>
                <a:lnTo>
                  <a:pt x="715" y="267"/>
                </a:lnTo>
                <a:lnTo>
                  <a:pt x="699" y="250"/>
                </a:lnTo>
                <a:lnTo>
                  <a:pt x="699" y="250"/>
                </a:lnTo>
                <a:lnTo>
                  <a:pt x="701" y="250"/>
                </a:lnTo>
                <a:lnTo>
                  <a:pt x="706" y="247"/>
                </a:lnTo>
                <a:lnTo>
                  <a:pt x="712" y="242"/>
                </a:lnTo>
                <a:lnTo>
                  <a:pt x="716" y="238"/>
                </a:lnTo>
                <a:lnTo>
                  <a:pt x="719" y="235"/>
                </a:lnTo>
                <a:lnTo>
                  <a:pt x="719" y="235"/>
                </a:lnTo>
                <a:lnTo>
                  <a:pt x="726" y="222"/>
                </a:lnTo>
                <a:lnTo>
                  <a:pt x="727" y="217"/>
                </a:lnTo>
                <a:lnTo>
                  <a:pt x="728" y="210"/>
                </a:lnTo>
                <a:lnTo>
                  <a:pt x="728" y="210"/>
                </a:lnTo>
                <a:lnTo>
                  <a:pt x="730" y="202"/>
                </a:lnTo>
                <a:lnTo>
                  <a:pt x="733" y="195"/>
                </a:lnTo>
                <a:lnTo>
                  <a:pt x="736" y="189"/>
                </a:lnTo>
                <a:lnTo>
                  <a:pt x="738" y="180"/>
                </a:lnTo>
                <a:lnTo>
                  <a:pt x="738" y="180"/>
                </a:lnTo>
                <a:lnTo>
                  <a:pt x="741" y="171"/>
                </a:lnTo>
                <a:lnTo>
                  <a:pt x="745" y="165"/>
                </a:lnTo>
                <a:lnTo>
                  <a:pt x="747" y="159"/>
                </a:lnTo>
                <a:lnTo>
                  <a:pt x="748" y="158"/>
                </a:lnTo>
                <a:lnTo>
                  <a:pt x="748" y="155"/>
                </a:lnTo>
                <a:lnTo>
                  <a:pt x="748" y="155"/>
                </a:lnTo>
                <a:lnTo>
                  <a:pt x="748" y="154"/>
                </a:lnTo>
                <a:lnTo>
                  <a:pt x="751" y="151"/>
                </a:lnTo>
                <a:lnTo>
                  <a:pt x="757" y="149"/>
                </a:lnTo>
                <a:lnTo>
                  <a:pt x="762" y="145"/>
                </a:lnTo>
                <a:lnTo>
                  <a:pt x="763" y="143"/>
                </a:lnTo>
                <a:lnTo>
                  <a:pt x="763" y="140"/>
                </a:lnTo>
                <a:lnTo>
                  <a:pt x="763" y="140"/>
                </a:lnTo>
                <a:lnTo>
                  <a:pt x="758" y="125"/>
                </a:lnTo>
                <a:lnTo>
                  <a:pt x="753" y="110"/>
                </a:lnTo>
                <a:lnTo>
                  <a:pt x="753" y="110"/>
                </a:lnTo>
                <a:lnTo>
                  <a:pt x="753" y="107"/>
                </a:lnTo>
                <a:lnTo>
                  <a:pt x="755" y="103"/>
                </a:lnTo>
                <a:lnTo>
                  <a:pt x="760" y="95"/>
                </a:lnTo>
                <a:lnTo>
                  <a:pt x="766" y="88"/>
                </a:lnTo>
                <a:lnTo>
                  <a:pt x="767" y="84"/>
                </a:lnTo>
                <a:lnTo>
                  <a:pt x="768" y="80"/>
                </a:lnTo>
                <a:lnTo>
                  <a:pt x="768" y="80"/>
                </a:lnTo>
                <a:lnTo>
                  <a:pt x="768" y="72"/>
                </a:lnTo>
                <a:lnTo>
                  <a:pt x="767" y="63"/>
                </a:lnTo>
                <a:lnTo>
                  <a:pt x="763" y="54"/>
                </a:lnTo>
                <a:lnTo>
                  <a:pt x="761" y="49"/>
                </a:lnTo>
                <a:lnTo>
                  <a:pt x="758" y="46"/>
                </a:lnTo>
                <a:lnTo>
                  <a:pt x="758" y="46"/>
                </a:lnTo>
                <a:lnTo>
                  <a:pt x="747" y="34"/>
                </a:lnTo>
                <a:lnTo>
                  <a:pt x="743" y="31"/>
                </a:lnTo>
                <a:lnTo>
                  <a:pt x="728" y="11"/>
                </a:lnTo>
                <a:lnTo>
                  <a:pt x="728" y="11"/>
                </a:lnTo>
                <a:lnTo>
                  <a:pt x="723" y="6"/>
                </a:lnTo>
                <a:lnTo>
                  <a:pt x="719" y="5"/>
                </a:lnTo>
                <a:lnTo>
                  <a:pt x="716" y="5"/>
                </a:lnTo>
                <a:lnTo>
                  <a:pt x="714" y="6"/>
                </a:lnTo>
                <a:lnTo>
                  <a:pt x="714" y="6"/>
                </a:lnTo>
                <a:lnTo>
                  <a:pt x="711" y="8"/>
                </a:lnTo>
                <a:lnTo>
                  <a:pt x="710" y="11"/>
                </a:lnTo>
                <a:lnTo>
                  <a:pt x="709" y="16"/>
                </a:lnTo>
                <a:lnTo>
                  <a:pt x="709" y="17"/>
                </a:lnTo>
                <a:lnTo>
                  <a:pt x="707" y="18"/>
                </a:lnTo>
                <a:lnTo>
                  <a:pt x="706" y="18"/>
                </a:lnTo>
                <a:lnTo>
                  <a:pt x="704" y="16"/>
                </a:lnTo>
                <a:lnTo>
                  <a:pt x="704" y="16"/>
                </a:lnTo>
                <a:lnTo>
                  <a:pt x="697" y="11"/>
                </a:lnTo>
                <a:lnTo>
                  <a:pt x="691" y="6"/>
                </a:lnTo>
                <a:lnTo>
                  <a:pt x="684" y="1"/>
                </a:lnTo>
                <a:lnTo>
                  <a:pt x="674" y="6"/>
                </a:lnTo>
                <a:lnTo>
                  <a:pt x="659" y="11"/>
                </a:lnTo>
                <a:lnTo>
                  <a:pt x="649" y="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CC83D90-29A7-4059-88DB-09E74B197A6D}"/>
              </a:ext>
            </a:extLst>
          </p:cNvPr>
          <p:cNvSpPr>
            <a:spLocks/>
          </p:cNvSpPr>
          <p:nvPr/>
        </p:nvSpPr>
        <p:spPr bwMode="auto">
          <a:xfrm>
            <a:off x="7908926" y="2708941"/>
            <a:ext cx="1289050" cy="1531272"/>
          </a:xfrm>
          <a:custGeom>
            <a:avLst/>
            <a:gdLst>
              <a:gd name="T0" fmla="*/ 1198 w 1687"/>
              <a:gd name="T1" fmla="*/ 263 h 2004"/>
              <a:gd name="T2" fmla="*/ 1060 w 1687"/>
              <a:gd name="T3" fmla="*/ 343 h 2004"/>
              <a:gd name="T4" fmla="*/ 992 w 1687"/>
              <a:gd name="T5" fmla="*/ 450 h 2004"/>
              <a:gd name="T6" fmla="*/ 940 w 1687"/>
              <a:gd name="T7" fmla="*/ 537 h 2004"/>
              <a:gd name="T8" fmla="*/ 900 w 1687"/>
              <a:gd name="T9" fmla="*/ 600 h 2004"/>
              <a:gd name="T10" fmla="*/ 885 w 1687"/>
              <a:gd name="T11" fmla="*/ 659 h 2004"/>
              <a:gd name="T12" fmla="*/ 925 w 1687"/>
              <a:gd name="T13" fmla="*/ 744 h 2004"/>
              <a:gd name="T14" fmla="*/ 770 w 1687"/>
              <a:gd name="T15" fmla="*/ 880 h 2004"/>
              <a:gd name="T16" fmla="*/ 731 w 1687"/>
              <a:gd name="T17" fmla="*/ 920 h 2004"/>
              <a:gd name="T18" fmla="*/ 616 w 1687"/>
              <a:gd name="T19" fmla="*/ 1088 h 2004"/>
              <a:gd name="T20" fmla="*/ 457 w 1687"/>
              <a:gd name="T21" fmla="*/ 1401 h 2004"/>
              <a:gd name="T22" fmla="*/ 62 w 1687"/>
              <a:gd name="T23" fmla="*/ 1576 h 2004"/>
              <a:gd name="T24" fmla="*/ 9 w 1687"/>
              <a:gd name="T25" fmla="*/ 1596 h 2004"/>
              <a:gd name="T26" fmla="*/ 11 w 1687"/>
              <a:gd name="T27" fmla="*/ 1673 h 2004"/>
              <a:gd name="T28" fmla="*/ 4 w 1687"/>
              <a:gd name="T29" fmla="*/ 1845 h 2004"/>
              <a:gd name="T30" fmla="*/ 74 w 1687"/>
              <a:gd name="T31" fmla="*/ 1934 h 2004"/>
              <a:gd name="T32" fmla="*/ 115 w 1687"/>
              <a:gd name="T33" fmla="*/ 1828 h 2004"/>
              <a:gd name="T34" fmla="*/ 165 w 1687"/>
              <a:gd name="T35" fmla="*/ 1744 h 2004"/>
              <a:gd name="T36" fmla="*/ 194 w 1687"/>
              <a:gd name="T37" fmla="*/ 1716 h 2004"/>
              <a:gd name="T38" fmla="*/ 457 w 1687"/>
              <a:gd name="T39" fmla="*/ 1561 h 2004"/>
              <a:gd name="T40" fmla="*/ 775 w 1687"/>
              <a:gd name="T41" fmla="*/ 1348 h 2004"/>
              <a:gd name="T42" fmla="*/ 874 w 1687"/>
              <a:gd name="T43" fmla="*/ 1237 h 2004"/>
              <a:gd name="T44" fmla="*/ 915 w 1687"/>
              <a:gd name="T45" fmla="*/ 1268 h 2004"/>
              <a:gd name="T46" fmla="*/ 1020 w 1687"/>
              <a:gd name="T47" fmla="*/ 1349 h 2004"/>
              <a:gd name="T48" fmla="*/ 1139 w 1687"/>
              <a:gd name="T49" fmla="*/ 1442 h 2004"/>
              <a:gd name="T50" fmla="*/ 1004 w 1687"/>
              <a:gd name="T51" fmla="*/ 1522 h 2004"/>
              <a:gd name="T52" fmla="*/ 819 w 1687"/>
              <a:gd name="T53" fmla="*/ 1683 h 2004"/>
              <a:gd name="T54" fmla="*/ 736 w 1687"/>
              <a:gd name="T55" fmla="*/ 1714 h 2004"/>
              <a:gd name="T56" fmla="*/ 774 w 1687"/>
              <a:gd name="T57" fmla="*/ 1818 h 2004"/>
              <a:gd name="T58" fmla="*/ 858 w 1687"/>
              <a:gd name="T59" fmla="*/ 1975 h 2004"/>
              <a:gd name="T60" fmla="*/ 900 w 1687"/>
              <a:gd name="T61" fmla="*/ 1997 h 2004"/>
              <a:gd name="T62" fmla="*/ 917 w 1687"/>
              <a:gd name="T63" fmla="*/ 1804 h 2004"/>
              <a:gd name="T64" fmla="*/ 923 w 1687"/>
              <a:gd name="T65" fmla="*/ 1769 h 2004"/>
              <a:gd name="T66" fmla="*/ 1018 w 1687"/>
              <a:gd name="T67" fmla="*/ 1699 h 2004"/>
              <a:gd name="T68" fmla="*/ 1262 w 1687"/>
              <a:gd name="T69" fmla="*/ 1571 h 2004"/>
              <a:gd name="T70" fmla="*/ 1344 w 1687"/>
              <a:gd name="T71" fmla="*/ 1473 h 2004"/>
              <a:gd name="T72" fmla="*/ 1313 w 1687"/>
              <a:gd name="T73" fmla="*/ 1318 h 2004"/>
              <a:gd name="T74" fmla="*/ 1234 w 1687"/>
              <a:gd name="T75" fmla="*/ 1176 h 2004"/>
              <a:gd name="T76" fmla="*/ 1172 w 1687"/>
              <a:gd name="T77" fmla="*/ 1025 h 2004"/>
              <a:gd name="T78" fmla="*/ 1338 w 1687"/>
              <a:gd name="T79" fmla="*/ 792 h 2004"/>
              <a:gd name="T80" fmla="*/ 1375 w 1687"/>
              <a:gd name="T81" fmla="*/ 841 h 2004"/>
              <a:gd name="T82" fmla="*/ 1507 w 1687"/>
              <a:gd name="T83" fmla="*/ 810 h 2004"/>
              <a:gd name="T84" fmla="*/ 1621 w 1687"/>
              <a:gd name="T85" fmla="*/ 814 h 2004"/>
              <a:gd name="T86" fmla="*/ 1683 w 1687"/>
              <a:gd name="T87" fmla="*/ 787 h 2004"/>
              <a:gd name="T88" fmla="*/ 1686 w 1687"/>
              <a:gd name="T89" fmla="*/ 705 h 2004"/>
              <a:gd name="T90" fmla="*/ 1676 w 1687"/>
              <a:gd name="T91" fmla="*/ 661 h 2004"/>
              <a:gd name="T92" fmla="*/ 1656 w 1687"/>
              <a:gd name="T93" fmla="*/ 532 h 2004"/>
              <a:gd name="T94" fmla="*/ 1548 w 1687"/>
              <a:gd name="T95" fmla="*/ 511 h 2004"/>
              <a:gd name="T96" fmla="*/ 1539 w 1687"/>
              <a:gd name="T97" fmla="*/ 443 h 2004"/>
              <a:gd name="T98" fmla="*/ 1467 w 1687"/>
              <a:gd name="T99" fmla="*/ 427 h 2004"/>
              <a:gd name="T100" fmla="*/ 1448 w 1687"/>
              <a:gd name="T101" fmla="*/ 407 h 2004"/>
              <a:gd name="T102" fmla="*/ 1472 w 1687"/>
              <a:gd name="T103" fmla="*/ 375 h 2004"/>
              <a:gd name="T104" fmla="*/ 1492 w 1687"/>
              <a:gd name="T105" fmla="*/ 289 h 2004"/>
              <a:gd name="T106" fmla="*/ 1517 w 1687"/>
              <a:gd name="T107" fmla="*/ 179 h 2004"/>
              <a:gd name="T108" fmla="*/ 1522 w 1687"/>
              <a:gd name="T109" fmla="*/ 89 h 2004"/>
              <a:gd name="T110" fmla="*/ 1432 w 1687"/>
              <a:gd name="T111" fmla="*/ 5 h 2004"/>
              <a:gd name="T112" fmla="*/ 1319 w 1687"/>
              <a:gd name="T113" fmla="*/ 11 h 2004"/>
              <a:gd name="T114" fmla="*/ 1260 w 1687"/>
              <a:gd name="T115" fmla="*/ 44 h 2004"/>
              <a:gd name="T116" fmla="*/ 1239 w 1687"/>
              <a:gd name="T117" fmla="*/ 74 h 2004"/>
              <a:gd name="T118" fmla="*/ 1246 w 1687"/>
              <a:gd name="T119" fmla="*/ 93 h 2004"/>
              <a:gd name="T120" fmla="*/ 1232 w 1687"/>
              <a:gd name="T121" fmla="*/ 113 h 2004"/>
              <a:gd name="T122" fmla="*/ 1217 w 1687"/>
              <a:gd name="T123" fmla="*/ 200 h 2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87" h="2004">
                <a:moveTo>
                  <a:pt x="1223" y="213"/>
                </a:moveTo>
                <a:lnTo>
                  <a:pt x="1213" y="248"/>
                </a:lnTo>
                <a:lnTo>
                  <a:pt x="1213" y="248"/>
                </a:lnTo>
                <a:lnTo>
                  <a:pt x="1214" y="248"/>
                </a:lnTo>
                <a:lnTo>
                  <a:pt x="1216" y="249"/>
                </a:lnTo>
                <a:lnTo>
                  <a:pt x="1216" y="249"/>
                </a:lnTo>
                <a:lnTo>
                  <a:pt x="1214" y="252"/>
                </a:lnTo>
                <a:lnTo>
                  <a:pt x="1212" y="254"/>
                </a:lnTo>
                <a:lnTo>
                  <a:pt x="1198" y="263"/>
                </a:lnTo>
                <a:lnTo>
                  <a:pt x="1198" y="263"/>
                </a:lnTo>
                <a:lnTo>
                  <a:pt x="1175" y="276"/>
                </a:lnTo>
                <a:lnTo>
                  <a:pt x="1145" y="291"/>
                </a:lnTo>
                <a:lnTo>
                  <a:pt x="1116" y="304"/>
                </a:lnTo>
                <a:lnTo>
                  <a:pt x="1104" y="312"/>
                </a:lnTo>
                <a:lnTo>
                  <a:pt x="1094" y="318"/>
                </a:lnTo>
                <a:lnTo>
                  <a:pt x="1094" y="318"/>
                </a:lnTo>
                <a:lnTo>
                  <a:pt x="1076" y="330"/>
                </a:lnTo>
                <a:lnTo>
                  <a:pt x="1060" y="343"/>
                </a:lnTo>
                <a:lnTo>
                  <a:pt x="1047" y="356"/>
                </a:lnTo>
                <a:lnTo>
                  <a:pt x="1040" y="364"/>
                </a:lnTo>
                <a:lnTo>
                  <a:pt x="1034" y="373"/>
                </a:lnTo>
                <a:lnTo>
                  <a:pt x="1034" y="373"/>
                </a:lnTo>
                <a:lnTo>
                  <a:pt x="1015" y="401"/>
                </a:lnTo>
                <a:lnTo>
                  <a:pt x="1007" y="415"/>
                </a:lnTo>
                <a:lnTo>
                  <a:pt x="999" y="432"/>
                </a:lnTo>
                <a:lnTo>
                  <a:pt x="999" y="432"/>
                </a:lnTo>
                <a:lnTo>
                  <a:pt x="992" y="450"/>
                </a:lnTo>
                <a:lnTo>
                  <a:pt x="986" y="463"/>
                </a:lnTo>
                <a:lnTo>
                  <a:pt x="974" y="487"/>
                </a:lnTo>
                <a:lnTo>
                  <a:pt x="974" y="487"/>
                </a:lnTo>
                <a:lnTo>
                  <a:pt x="971" y="493"/>
                </a:lnTo>
                <a:lnTo>
                  <a:pt x="967" y="499"/>
                </a:lnTo>
                <a:lnTo>
                  <a:pt x="956" y="514"/>
                </a:lnTo>
                <a:lnTo>
                  <a:pt x="946" y="528"/>
                </a:lnTo>
                <a:lnTo>
                  <a:pt x="940" y="537"/>
                </a:lnTo>
                <a:lnTo>
                  <a:pt x="940" y="537"/>
                </a:lnTo>
                <a:lnTo>
                  <a:pt x="938" y="540"/>
                </a:lnTo>
                <a:lnTo>
                  <a:pt x="938" y="544"/>
                </a:lnTo>
                <a:lnTo>
                  <a:pt x="940" y="550"/>
                </a:lnTo>
                <a:lnTo>
                  <a:pt x="943" y="558"/>
                </a:lnTo>
                <a:lnTo>
                  <a:pt x="943" y="558"/>
                </a:lnTo>
                <a:lnTo>
                  <a:pt x="933" y="567"/>
                </a:lnTo>
                <a:lnTo>
                  <a:pt x="923" y="575"/>
                </a:lnTo>
                <a:lnTo>
                  <a:pt x="911" y="586"/>
                </a:lnTo>
                <a:lnTo>
                  <a:pt x="900" y="600"/>
                </a:lnTo>
                <a:lnTo>
                  <a:pt x="890" y="614"/>
                </a:lnTo>
                <a:lnTo>
                  <a:pt x="886" y="620"/>
                </a:lnTo>
                <a:lnTo>
                  <a:pt x="882" y="628"/>
                </a:lnTo>
                <a:lnTo>
                  <a:pt x="881" y="635"/>
                </a:lnTo>
                <a:lnTo>
                  <a:pt x="880" y="641"/>
                </a:lnTo>
                <a:lnTo>
                  <a:pt x="880" y="641"/>
                </a:lnTo>
                <a:lnTo>
                  <a:pt x="881" y="647"/>
                </a:lnTo>
                <a:lnTo>
                  <a:pt x="882" y="654"/>
                </a:lnTo>
                <a:lnTo>
                  <a:pt x="885" y="659"/>
                </a:lnTo>
                <a:lnTo>
                  <a:pt x="890" y="664"/>
                </a:lnTo>
                <a:lnTo>
                  <a:pt x="899" y="672"/>
                </a:lnTo>
                <a:lnTo>
                  <a:pt x="910" y="678"/>
                </a:lnTo>
                <a:lnTo>
                  <a:pt x="921" y="685"/>
                </a:lnTo>
                <a:lnTo>
                  <a:pt x="931" y="688"/>
                </a:lnTo>
                <a:lnTo>
                  <a:pt x="940" y="691"/>
                </a:lnTo>
                <a:lnTo>
                  <a:pt x="940" y="691"/>
                </a:lnTo>
                <a:lnTo>
                  <a:pt x="936" y="707"/>
                </a:lnTo>
                <a:lnTo>
                  <a:pt x="925" y="744"/>
                </a:lnTo>
                <a:lnTo>
                  <a:pt x="916" y="766"/>
                </a:lnTo>
                <a:lnTo>
                  <a:pt x="909" y="784"/>
                </a:lnTo>
                <a:lnTo>
                  <a:pt x="899" y="800"/>
                </a:lnTo>
                <a:lnTo>
                  <a:pt x="895" y="807"/>
                </a:lnTo>
                <a:lnTo>
                  <a:pt x="890" y="810"/>
                </a:lnTo>
                <a:lnTo>
                  <a:pt x="890" y="810"/>
                </a:lnTo>
                <a:lnTo>
                  <a:pt x="861" y="828"/>
                </a:lnTo>
                <a:lnTo>
                  <a:pt x="821" y="851"/>
                </a:lnTo>
                <a:lnTo>
                  <a:pt x="770" y="880"/>
                </a:lnTo>
                <a:lnTo>
                  <a:pt x="770" y="880"/>
                </a:lnTo>
                <a:lnTo>
                  <a:pt x="754" y="885"/>
                </a:lnTo>
                <a:lnTo>
                  <a:pt x="743" y="890"/>
                </a:lnTo>
                <a:lnTo>
                  <a:pt x="738" y="892"/>
                </a:lnTo>
                <a:lnTo>
                  <a:pt x="736" y="895"/>
                </a:lnTo>
                <a:lnTo>
                  <a:pt x="736" y="895"/>
                </a:lnTo>
                <a:lnTo>
                  <a:pt x="733" y="901"/>
                </a:lnTo>
                <a:lnTo>
                  <a:pt x="732" y="910"/>
                </a:lnTo>
                <a:lnTo>
                  <a:pt x="731" y="920"/>
                </a:lnTo>
                <a:lnTo>
                  <a:pt x="731" y="920"/>
                </a:lnTo>
                <a:lnTo>
                  <a:pt x="723" y="927"/>
                </a:lnTo>
                <a:lnTo>
                  <a:pt x="705" y="948"/>
                </a:lnTo>
                <a:lnTo>
                  <a:pt x="692" y="965"/>
                </a:lnTo>
                <a:lnTo>
                  <a:pt x="677" y="984"/>
                </a:lnTo>
                <a:lnTo>
                  <a:pt x="662" y="1007"/>
                </a:lnTo>
                <a:lnTo>
                  <a:pt x="646" y="1034"/>
                </a:lnTo>
                <a:lnTo>
                  <a:pt x="646" y="1034"/>
                </a:lnTo>
                <a:lnTo>
                  <a:pt x="616" y="1088"/>
                </a:lnTo>
                <a:lnTo>
                  <a:pt x="594" y="1131"/>
                </a:lnTo>
                <a:lnTo>
                  <a:pt x="567" y="1188"/>
                </a:lnTo>
                <a:lnTo>
                  <a:pt x="567" y="1188"/>
                </a:lnTo>
                <a:lnTo>
                  <a:pt x="550" y="1221"/>
                </a:lnTo>
                <a:lnTo>
                  <a:pt x="542" y="1238"/>
                </a:lnTo>
                <a:lnTo>
                  <a:pt x="562" y="1248"/>
                </a:lnTo>
                <a:lnTo>
                  <a:pt x="562" y="1248"/>
                </a:lnTo>
                <a:lnTo>
                  <a:pt x="501" y="1338"/>
                </a:lnTo>
                <a:lnTo>
                  <a:pt x="457" y="1401"/>
                </a:lnTo>
                <a:lnTo>
                  <a:pt x="441" y="1422"/>
                </a:lnTo>
                <a:lnTo>
                  <a:pt x="435" y="1430"/>
                </a:lnTo>
                <a:lnTo>
                  <a:pt x="432" y="1432"/>
                </a:lnTo>
                <a:lnTo>
                  <a:pt x="432" y="1432"/>
                </a:lnTo>
                <a:lnTo>
                  <a:pt x="139" y="1591"/>
                </a:lnTo>
                <a:lnTo>
                  <a:pt x="139" y="1591"/>
                </a:lnTo>
                <a:lnTo>
                  <a:pt x="101" y="1583"/>
                </a:lnTo>
                <a:lnTo>
                  <a:pt x="73" y="1578"/>
                </a:lnTo>
                <a:lnTo>
                  <a:pt x="62" y="1576"/>
                </a:lnTo>
                <a:lnTo>
                  <a:pt x="54" y="1576"/>
                </a:lnTo>
                <a:lnTo>
                  <a:pt x="54" y="1576"/>
                </a:lnTo>
                <a:lnTo>
                  <a:pt x="42" y="1580"/>
                </a:lnTo>
                <a:lnTo>
                  <a:pt x="27" y="1584"/>
                </a:lnTo>
                <a:lnTo>
                  <a:pt x="21" y="1586"/>
                </a:lnTo>
                <a:lnTo>
                  <a:pt x="14" y="1590"/>
                </a:lnTo>
                <a:lnTo>
                  <a:pt x="11" y="1592"/>
                </a:lnTo>
                <a:lnTo>
                  <a:pt x="9" y="1596"/>
                </a:lnTo>
                <a:lnTo>
                  <a:pt x="9" y="1596"/>
                </a:lnTo>
                <a:lnTo>
                  <a:pt x="9" y="1600"/>
                </a:lnTo>
                <a:lnTo>
                  <a:pt x="12" y="1605"/>
                </a:lnTo>
                <a:lnTo>
                  <a:pt x="16" y="1615"/>
                </a:lnTo>
                <a:lnTo>
                  <a:pt x="17" y="1622"/>
                </a:lnTo>
                <a:lnTo>
                  <a:pt x="17" y="1632"/>
                </a:lnTo>
                <a:lnTo>
                  <a:pt x="17" y="1642"/>
                </a:lnTo>
                <a:lnTo>
                  <a:pt x="14" y="1656"/>
                </a:lnTo>
                <a:lnTo>
                  <a:pt x="14" y="1656"/>
                </a:lnTo>
                <a:lnTo>
                  <a:pt x="11" y="1673"/>
                </a:lnTo>
                <a:lnTo>
                  <a:pt x="7" y="1698"/>
                </a:lnTo>
                <a:lnTo>
                  <a:pt x="4" y="1726"/>
                </a:lnTo>
                <a:lnTo>
                  <a:pt x="1" y="1755"/>
                </a:lnTo>
                <a:lnTo>
                  <a:pt x="0" y="1784"/>
                </a:lnTo>
                <a:lnTo>
                  <a:pt x="0" y="1810"/>
                </a:lnTo>
                <a:lnTo>
                  <a:pt x="1" y="1831"/>
                </a:lnTo>
                <a:lnTo>
                  <a:pt x="2" y="1839"/>
                </a:lnTo>
                <a:lnTo>
                  <a:pt x="4" y="1845"/>
                </a:lnTo>
                <a:lnTo>
                  <a:pt x="4" y="1845"/>
                </a:lnTo>
                <a:lnTo>
                  <a:pt x="18" y="1870"/>
                </a:lnTo>
                <a:lnTo>
                  <a:pt x="27" y="1883"/>
                </a:lnTo>
                <a:lnTo>
                  <a:pt x="37" y="1898"/>
                </a:lnTo>
                <a:lnTo>
                  <a:pt x="46" y="1912"/>
                </a:lnTo>
                <a:lnTo>
                  <a:pt x="55" y="1923"/>
                </a:lnTo>
                <a:lnTo>
                  <a:pt x="65" y="1931"/>
                </a:lnTo>
                <a:lnTo>
                  <a:pt x="70" y="1933"/>
                </a:lnTo>
                <a:lnTo>
                  <a:pt x="74" y="1934"/>
                </a:lnTo>
                <a:lnTo>
                  <a:pt x="74" y="1934"/>
                </a:lnTo>
                <a:lnTo>
                  <a:pt x="82" y="1934"/>
                </a:lnTo>
                <a:lnTo>
                  <a:pt x="88" y="1932"/>
                </a:lnTo>
                <a:lnTo>
                  <a:pt x="93" y="1928"/>
                </a:lnTo>
                <a:lnTo>
                  <a:pt x="97" y="1921"/>
                </a:lnTo>
                <a:lnTo>
                  <a:pt x="100" y="1911"/>
                </a:lnTo>
                <a:lnTo>
                  <a:pt x="103" y="1898"/>
                </a:lnTo>
                <a:lnTo>
                  <a:pt x="109" y="1865"/>
                </a:lnTo>
                <a:lnTo>
                  <a:pt x="109" y="1865"/>
                </a:lnTo>
                <a:lnTo>
                  <a:pt x="115" y="1828"/>
                </a:lnTo>
                <a:lnTo>
                  <a:pt x="123" y="1796"/>
                </a:lnTo>
                <a:lnTo>
                  <a:pt x="129" y="1775"/>
                </a:lnTo>
                <a:lnTo>
                  <a:pt x="131" y="1768"/>
                </a:lnTo>
                <a:lnTo>
                  <a:pt x="134" y="1765"/>
                </a:lnTo>
                <a:lnTo>
                  <a:pt x="134" y="1765"/>
                </a:lnTo>
                <a:lnTo>
                  <a:pt x="141" y="1762"/>
                </a:lnTo>
                <a:lnTo>
                  <a:pt x="151" y="1755"/>
                </a:lnTo>
                <a:lnTo>
                  <a:pt x="161" y="1749"/>
                </a:lnTo>
                <a:lnTo>
                  <a:pt x="165" y="1744"/>
                </a:lnTo>
                <a:lnTo>
                  <a:pt x="169" y="1740"/>
                </a:lnTo>
                <a:lnTo>
                  <a:pt x="169" y="1740"/>
                </a:lnTo>
                <a:lnTo>
                  <a:pt x="170" y="1737"/>
                </a:lnTo>
                <a:lnTo>
                  <a:pt x="169" y="1735"/>
                </a:lnTo>
                <a:lnTo>
                  <a:pt x="169" y="1734"/>
                </a:lnTo>
                <a:lnTo>
                  <a:pt x="167" y="1733"/>
                </a:lnTo>
                <a:lnTo>
                  <a:pt x="169" y="1732"/>
                </a:lnTo>
                <a:lnTo>
                  <a:pt x="172" y="1729"/>
                </a:lnTo>
                <a:lnTo>
                  <a:pt x="194" y="1716"/>
                </a:lnTo>
                <a:lnTo>
                  <a:pt x="194" y="1716"/>
                </a:lnTo>
                <a:lnTo>
                  <a:pt x="247" y="1682"/>
                </a:lnTo>
                <a:lnTo>
                  <a:pt x="325" y="1632"/>
                </a:lnTo>
                <a:lnTo>
                  <a:pt x="365" y="1607"/>
                </a:lnTo>
                <a:lnTo>
                  <a:pt x="404" y="1585"/>
                </a:lnTo>
                <a:lnTo>
                  <a:pt x="435" y="1569"/>
                </a:lnTo>
                <a:lnTo>
                  <a:pt x="447" y="1564"/>
                </a:lnTo>
                <a:lnTo>
                  <a:pt x="457" y="1561"/>
                </a:lnTo>
                <a:lnTo>
                  <a:pt x="457" y="1561"/>
                </a:lnTo>
                <a:lnTo>
                  <a:pt x="529" y="1546"/>
                </a:lnTo>
                <a:lnTo>
                  <a:pt x="577" y="1537"/>
                </a:lnTo>
                <a:lnTo>
                  <a:pt x="577" y="1537"/>
                </a:lnTo>
                <a:lnTo>
                  <a:pt x="580" y="1534"/>
                </a:lnTo>
                <a:lnTo>
                  <a:pt x="588" y="1528"/>
                </a:lnTo>
                <a:lnTo>
                  <a:pt x="609" y="1507"/>
                </a:lnTo>
                <a:lnTo>
                  <a:pt x="667" y="1443"/>
                </a:lnTo>
                <a:lnTo>
                  <a:pt x="751" y="1352"/>
                </a:lnTo>
                <a:lnTo>
                  <a:pt x="775" y="1348"/>
                </a:lnTo>
                <a:lnTo>
                  <a:pt x="775" y="1348"/>
                </a:lnTo>
                <a:lnTo>
                  <a:pt x="789" y="1329"/>
                </a:lnTo>
                <a:lnTo>
                  <a:pt x="819" y="1288"/>
                </a:lnTo>
                <a:lnTo>
                  <a:pt x="836" y="1267"/>
                </a:lnTo>
                <a:lnTo>
                  <a:pt x="853" y="1249"/>
                </a:lnTo>
                <a:lnTo>
                  <a:pt x="860" y="1243"/>
                </a:lnTo>
                <a:lnTo>
                  <a:pt x="866" y="1239"/>
                </a:lnTo>
                <a:lnTo>
                  <a:pt x="871" y="1237"/>
                </a:lnTo>
                <a:lnTo>
                  <a:pt x="874" y="1237"/>
                </a:lnTo>
                <a:lnTo>
                  <a:pt x="875" y="1238"/>
                </a:lnTo>
                <a:lnTo>
                  <a:pt x="875" y="1238"/>
                </a:lnTo>
                <a:lnTo>
                  <a:pt x="880" y="1242"/>
                </a:lnTo>
                <a:lnTo>
                  <a:pt x="884" y="1243"/>
                </a:lnTo>
                <a:lnTo>
                  <a:pt x="890" y="1246"/>
                </a:lnTo>
                <a:lnTo>
                  <a:pt x="892" y="1247"/>
                </a:lnTo>
                <a:lnTo>
                  <a:pt x="897" y="1251"/>
                </a:lnTo>
                <a:lnTo>
                  <a:pt x="915" y="1268"/>
                </a:lnTo>
                <a:lnTo>
                  <a:pt x="915" y="1268"/>
                </a:lnTo>
                <a:lnTo>
                  <a:pt x="928" y="1282"/>
                </a:lnTo>
                <a:lnTo>
                  <a:pt x="945" y="1297"/>
                </a:lnTo>
                <a:lnTo>
                  <a:pt x="978" y="1325"/>
                </a:lnTo>
                <a:lnTo>
                  <a:pt x="1007" y="1349"/>
                </a:lnTo>
                <a:lnTo>
                  <a:pt x="1019" y="1357"/>
                </a:lnTo>
                <a:lnTo>
                  <a:pt x="1019" y="1357"/>
                </a:lnTo>
                <a:lnTo>
                  <a:pt x="1019" y="1355"/>
                </a:lnTo>
                <a:lnTo>
                  <a:pt x="1019" y="1351"/>
                </a:lnTo>
                <a:lnTo>
                  <a:pt x="1020" y="1349"/>
                </a:lnTo>
                <a:lnTo>
                  <a:pt x="1023" y="1349"/>
                </a:lnTo>
                <a:lnTo>
                  <a:pt x="1028" y="1349"/>
                </a:lnTo>
                <a:lnTo>
                  <a:pt x="1034" y="1352"/>
                </a:lnTo>
                <a:lnTo>
                  <a:pt x="1034" y="1352"/>
                </a:lnTo>
                <a:lnTo>
                  <a:pt x="1044" y="1360"/>
                </a:lnTo>
                <a:lnTo>
                  <a:pt x="1059" y="1371"/>
                </a:lnTo>
                <a:lnTo>
                  <a:pt x="1094" y="1401"/>
                </a:lnTo>
                <a:lnTo>
                  <a:pt x="1139" y="1442"/>
                </a:lnTo>
                <a:lnTo>
                  <a:pt x="1139" y="1442"/>
                </a:lnTo>
                <a:lnTo>
                  <a:pt x="1125" y="1446"/>
                </a:lnTo>
                <a:lnTo>
                  <a:pt x="1109" y="1451"/>
                </a:lnTo>
                <a:lnTo>
                  <a:pt x="1090" y="1459"/>
                </a:lnTo>
                <a:lnTo>
                  <a:pt x="1069" y="1469"/>
                </a:lnTo>
                <a:lnTo>
                  <a:pt x="1047" y="1483"/>
                </a:lnTo>
                <a:lnTo>
                  <a:pt x="1035" y="1492"/>
                </a:lnTo>
                <a:lnTo>
                  <a:pt x="1024" y="1500"/>
                </a:lnTo>
                <a:lnTo>
                  <a:pt x="1014" y="1510"/>
                </a:lnTo>
                <a:lnTo>
                  <a:pt x="1004" y="1522"/>
                </a:lnTo>
                <a:lnTo>
                  <a:pt x="1004" y="1522"/>
                </a:lnTo>
                <a:lnTo>
                  <a:pt x="983" y="1545"/>
                </a:lnTo>
                <a:lnTo>
                  <a:pt x="957" y="1571"/>
                </a:lnTo>
                <a:lnTo>
                  <a:pt x="930" y="1596"/>
                </a:lnTo>
                <a:lnTo>
                  <a:pt x="902" y="1620"/>
                </a:lnTo>
                <a:lnTo>
                  <a:pt x="853" y="1661"/>
                </a:lnTo>
                <a:lnTo>
                  <a:pt x="825" y="1681"/>
                </a:lnTo>
                <a:lnTo>
                  <a:pt x="825" y="1681"/>
                </a:lnTo>
                <a:lnTo>
                  <a:pt x="819" y="1683"/>
                </a:lnTo>
                <a:lnTo>
                  <a:pt x="814" y="1685"/>
                </a:lnTo>
                <a:lnTo>
                  <a:pt x="804" y="1686"/>
                </a:lnTo>
                <a:lnTo>
                  <a:pt x="792" y="1686"/>
                </a:lnTo>
                <a:lnTo>
                  <a:pt x="784" y="1687"/>
                </a:lnTo>
                <a:lnTo>
                  <a:pt x="775" y="1691"/>
                </a:lnTo>
                <a:lnTo>
                  <a:pt x="775" y="1691"/>
                </a:lnTo>
                <a:lnTo>
                  <a:pt x="766" y="1696"/>
                </a:lnTo>
                <a:lnTo>
                  <a:pt x="756" y="1702"/>
                </a:lnTo>
                <a:lnTo>
                  <a:pt x="736" y="1714"/>
                </a:lnTo>
                <a:lnTo>
                  <a:pt x="716" y="1731"/>
                </a:lnTo>
                <a:lnTo>
                  <a:pt x="716" y="1731"/>
                </a:lnTo>
                <a:lnTo>
                  <a:pt x="718" y="1737"/>
                </a:lnTo>
                <a:lnTo>
                  <a:pt x="723" y="1745"/>
                </a:lnTo>
                <a:lnTo>
                  <a:pt x="731" y="1755"/>
                </a:lnTo>
                <a:lnTo>
                  <a:pt x="731" y="1755"/>
                </a:lnTo>
                <a:lnTo>
                  <a:pt x="744" y="1773"/>
                </a:lnTo>
                <a:lnTo>
                  <a:pt x="764" y="1801"/>
                </a:lnTo>
                <a:lnTo>
                  <a:pt x="774" y="1818"/>
                </a:lnTo>
                <a:lnTo>
                  <a:pt x="784" y="1835"/>
                </a:lnTo>
                <a:lnTo>
                  <a:pt x="793" y="1852"/>
                </a:lnTo>
                <a:lnTo>
                  <a:pt x="800" y="1870"/>
                </a:lnTo>
                <a:lnTo>
                  <a:pt x="800" y="1870"/>
                </a:lnTo>
                <a:lnTo>
                  <a:pt x="808" y="1888"/>
                </a:lnTo>
                <a:lnTo>
                  <a:pt x="819" y="1911"/>
                </a:lnTo>
                <a:lnTo>
                  <a:pt x="830" y="1933"/>
                </a:lnTo>
                <a:lnTo>
                  <a:pt x="844" y="1956"/>
                </a:lnTo>
                <a:lnTo>
                  <a:pt x="858" y="1975"/>
                </a:lnTo>
                <a:lnTo>
                  <a:pt x="870" y="1992"/>
                </a:lnTo>
                <a:lnTo>
                  <a:pt x="876" y="1997"/>
                </a:lnTo>
                <a:lnTo>
                  <a:pt x="881" y="2002"/>
                </a:lnTo>
                <a:lnTo>
                  <a:pt x="886" y="2004"/>
                </a:lnTo>
                <a:lnTo>
                  <a:pt x="890" y="2004"/>
                </a:lnTo>
                <a:lnTo>
                  <a:pt x="890" y="2004"/>
                </a:lnTo>
                <a:lnTo>
                  <a:pt x="894" y="2003"/>
                </a:lnTo>
                <a:lnTo>
                  <a:pt x="896" y="2000"/>
                </a:lnTo>
                <a:lnTo>
                  <a:pt x="900" y="1997"/>
                </a:lnTo>
                <a:lnTo>
                  <a:pt x="902" y="1992"/>
                </a:lnTo>
                <a:lnTo>
                  <a:pt x="906" y="1980"/>
                </a:lnTo>
                <a:lnTo>
                  <a:pt x="910" y="1966"/>
                </a:lnTo>
                <a:lnTo>
                  <a:pt x="911" y="1951"/>
                </a:lnTo>
                <a:lnTo>
                  <a:pt x="913" y="1936"/>
                </a:lnTo>
                <a:lnTo>
                  <a:pt x="915" y="1910"/>
                </a:lnTo>
                <a:lnTo>
                  <a:pt x="915" y="1910"/>
                </a:lnTo>
                <a:lnTo>
                  <a:pt x="916" y="1840"/>
                </a:lnTo>
                <a:lnTo>
                  <a:pt x="917" y="1804"/>
                </a:lnTo>
                <a:lnTo>
                  <a:pt x="918" y="1791"/>
                </a:lnTo>
                <a:lnTo>
                  <a:pt x="920" y="1785"/>
                </a:lnTo>
                <a:lnTo>
                  <a:pt x="920" y="1785"/>
                </a:lnTo>
                <a:lnTo>
                  <a:pt x="922" y="1780"/>
                </a:lnTo>
                <a:lnTo>
                  <a:pt x="925" y="1779"/>
                </a:lnTo>
                <a:lnTo>
                  <a:pt x="925" y="1778"/>
                </a:lnTo>
                <a:lnTo>
                  <a:pt x="925" y="1775"/>
                </a:lnTo>
                <a:lnTo>
                  <a:pt x="925" y="1775"/>
                </a:lnTo>
                <a:lnTo>
                  <a:pt x="923" y="1769"/>
                </a:lnTo>
                <a:lnTo>
                  <a:pt x="923" y="1764"/>
                </a:lnTo>
                <a:lnTo>
                  <a:pt x="926" y="1759"/>
                </a:lnTo>
                <a:lnTo>
                  <a:pt x="931" y="1752"/>
                </a:lnTo>
                <a:lnTo>
                  <a:pt x="941" y="1743"/>
                </a:lnTo>
                <a:lnTo>
                  <a:pt x="955" y="1732"/>
                </a:lnTo>
                <a:lnTo>
                  <a:pt x="974" y="1721"/>
                </a:lnTo>
                <a:lnTo>
                  <a:pt x="974" y="1721"/>
                </a:lnTo>
                <a:lnTo>
                  <a:pt x="997" y="1709"/>
                </a:lnTo>
                <a:lnTo>
                  <a:pt x="1018" y="1699"/>
                </a:lnTo>
                <a:lnTo>
                  <a:pt x="1059" y="1682"/>
                </a:lnTo>
                <a:lnTo>
                  <a:pt x="1098" y="1667"/>
                </a:lnTo>
                <a:lnTo>
                  <a:pt x="1139" y="1651"/>
                </a:lnTo>
                <a:lnTo>
                  <a:pt x="1139" y="1651"/>
                </a:lnTo>
                <a:lnTo>
                  <a:pt x="1150" y="1646"/>
                </a:lnTo>
                <a:lnTo>
                  <a:pt x="1163" y="1638"/>
                </a:lnTo>
                <a:lnTo>
                  <a:pt x="1195" y="1620"/>
                </a:lnTo>
                <a:lnTo>
                  <a:pt x="1228" y="1596"/>
                </a:lnTo>
                <a:lnTo>
                  <a:pt x="1262" y="1571"/>
                </a:lnTo>
                <a:lnTo>
                  <a:pt x="1294" y="1545"/>
                </a:lnTo>
                <a:lnTo>
                  <a:pt x="1319" y="1522"/>
                </a:lnTo>
                <a:lnTo>
                  <a:pt x="1329" y="1510"/>
                </a:lnTo>
                <a:lnTo>
                  <a:pt x="1336" y="1502"/>
                </a:lnTo>
                <a:lnTo>
                  <a:pt x="1341" y="1493"/>
                </a:lnTo>
                <a:lnTo>
                  <a:pt x="1343" y="1487"/>
                </a:lnTo>
                <a:lnTo>
                  <a:pt x="1343" y="1487"/>
                </a:lnTo>
                <a:lnTo>
                  <a:pt x="1343" y="1478"/>
                </a:lnTo>
                <a:lnTo>
                  <a:pt x="1344" y="1473"/>
                </a:lnTo>
                <a:lnTo>
                  <a:pt x="1345" y="1471"/>
                </a:lnTo>
                <a:lnTo>
                  <a:pt x="1347" y="1468"/>
                </a:lnTo>
                <a:lnTo>
                  <a:pt x="1347" y="1466"/>
                </a:lnTo>
                <a:lnTo>
                  <a:pt x="1347" y="1461"/>
                </a:lnTo>
                <a:lnTo>
                  <a:pt x="1346" y="1451"/>
                </a:lnTo>
                <a:lnTo>
                  <a:pt x="1343" y="1437"/>
                </a:lnTo>
                <a:lnTo>
                  <a:pt x="1343" y="1437"/>
                </a:lnTo>
                <a:lnTo>
                  <a:pt x="1323" y="1364"/>
                </a:lnTo>
                <a:lnTo>
                  <a:pt x="1313" y="1318"/>
                </a:lnTo>
                <a:lnTo>
                  <a:pt x="1313" y="1318"/>
                </a:lnTo>
                <a:lnTo>
                  <a:pt x="1310" y="1310"/>
                </a:lnTo>
                <a:lnTo>
                  <a:pt x="1304" y="1299"/>
                </a:lnTo>
                <a:lnTo>
                  <a:pt x="1285" y="1269"/>
                </a:lnTo>
                <a:lnTo>
                  <a:pt x="1258" y="1228"/>
                </a:lnTo>
                <a:lnTo>
                  <a:pt x="1263" y="1218"/>
                </a:lnTo>
                <a:lnTo>
                  <a:pt x="1263" y="1218"/>
                </a:lnTo>
                <a:lnTo>
                  <a:pt x="1247" y="1196"/>
                </a:lnTo>
                <a:lnTo>
                  <a:pt x="1234" y="1176"/>
                </a:lnTo>
                <a:lnTo>
                  <a:pt x="1223" y="1158"/>
                </a:lnTo>
                <a:lnTo>
                  <a:pt x="1223" y="1158"/>
                </a:lnTo>
                <a:lnTo>
                  <a:pt x="1211" y="1139"/>
                </a:lnTo>
                <a:lnTo>
                  <a:pt x="1195" y="1116"/>
                </a:lnTo>
                <a:lnTo>
                  <a:pt x="1173" y="1089"/>
                </a:lnTo>
                <a:lnTo>
                  <a:pt x="1149" y="1034"/>
                </a:lnTo>
                <a:lnTo>
                  <a:pt x="1149" y="1034"/>
                </a:lnTo>
                <a:lnTo>
                  <a:pt x="1162" y="1030"/>
                </a:lnTo>
                <a:lnTo>
                  <a:pt x="1172" y="1025"/>
                </a:lnTo>
                <a:lnTo>
                  <a:pt x="1176" y="1022"/>
                </a:lnTo>
                <a:lnTo>
                  <a:pt x="1178" y="1019"/>
                </a:lnTo>
                <a:lnTo>
                  <a:pt x="1188" y="994"/>
                </a:lnTo>
                <a:lnTo>
                  <a:pt x="1263" y="815"/>
                </a:lnTo>
                <a:lnTo>
                  <a:pt x="1333" y="751"/>
                </a:lnTo>
                <a:lnTo>
                  <a:pt x="1333" y="751"/>
                </a:lnTo>
                <a:lnTo>
                  <a:pt x="1333" y="763"/>
                </a:lnTo>
                <a:lnTo>
                  <a:pt x="1334" y="775"/>
                </a:lnTo>
                <a:lnTo>
                  <a:pt x="1338" y="792"/>
                </a:lnTo>
                <a:lnTo>
                  <a:pt x="1341" y="807"/>
                </a:lnTo>
                <a:lnTo>
                  <a:pt x="1344" y="814"/>
                </a:lnTo>
                <a:lnTo>
                  <a:pt x="1347" y="821"/>
                </a:lnTo>
                <a:lnTo>
                  <a:pt x="1351" y="828"/>
                </a:lnTo>
                <a:lnTo>
                  <a:pt x="1356" y="833"/>
                </a:lnTo>
                <a:lnTo>
                  <a:pt x="1361" y="838"/>
                </a:lnTo>
                <a:lnTo>
                  <a:pt x="1367" y="840"/>
                </a:lnTo>
                <a:lnTo>
                  <a:pt x="1367" y="840"/>
                </a:lnTo>
                <a:lnTo>
                  <a:pt x="1375" y="841"/>
                </a:lnTo>
                <a:lnTo>
                  <a:pt x="1382" y="843"/>
                </a:lnTo>
                <a:lnTo>
                  <a:pt x="1400" y="843"/>
                </a:lnTo>
                <a:lnTo>
                  <a:pt x="1418" y="840"/>
                </a:lnTo>
                <a:lnTo>
                  <a:pt x="1438" y="836"/>
                </a:lnTo>
                <a:lnTo>
                  <a:pt x="1458" y="831"/>
                </a:lnTo>
                <a:lnTo>
                  <a:pt x="1477" y="824"/>
                </a:lnTo>
                <a:lnTo>
                  <a:pt x="1493" y="818"/>
                </a:lnTo>
                <a:lnTo>
                  <a:pt x="1507" y="810"/>
                </a:lnTo>
                <a:lnTo>
                  <a:pt x="1507" y="810"/>
                </a:lnTo>
                <a:lnTo>
                  <a:pt x="1527" y="799"/>
                </a:lnTo>
                <a:lnTo>
                  <a:pt x="1540" y="793"/>
                </a:lnTo>
                <a:lnTo>
                  <a:pt x="1549" y="790"/>
                </a:lnTo>
                <a:lnTo>
                  <a:pt x="1551" y="790"/>
                </a:lnTo>
                <a:lnTo>
                  <a:pt x="1551" y="790"/>
                </a:lnTo>
                <a:lnTo>
                  <a:pt x="1564" y="795"/>
                </a:lnTo>
                <a:lnTo>
                  <a:pt x="1591" y="805"/>
                </a:lnTo>
                <a:lnTo>
                  <a:pt x="1607" y="810"/>
                </a:lnTo>
                <a:lnTo>
                  <a:pt x="1621" y="814"/>
                </a:lnTo>
                <a:lnTo>
                  <a:pt x="1633" y="817"/>
                </a:lnTo>
                <a:lnTo>
                  <a:pt x="1637" y="817"/>
                </a:lnTo>
                <a:lnTo>
                  <a:pt x="1641" y="815"/>
                </a:lnTo>
                <a:lnTo>
                  <a:pt x="1641" y="815"/>
                </a:lnTo>
                <a:lnTo>
                  <a:pt x="1653" y="809"/>
                </a:lnTo>
                <a:lnTo>
                  <a:pt x="1667" y="802"/>
                </a:lnTo>
                <a:lnTo>
                  <a:pt x="1673" y="797"/>
                </a:lnTo>
                <a:lnTo>
                  <a:pt x="1679" y="792"/>
                </a:lnTo>
                <a:lnTo>
                  <a:pt x="1683" y="787"/>
                </a:lnTo>
                <a:lnTo>
                  <a:pt x="1686" y="780"/>
                </a:lnTo>
                <a:lnTo>
                  <a:pt x="1686" y="780"/>
                </a:lnTo>
                <a:lnTo>
                  <a:pt x="1687" y="769"/>
                </a:lnTo>
                <a:lnTo>
                  <a:pt x="1687" y="758"/>
                </a:lnTo>
                <a:lnTo>
                  <a:pt x="1686" y="747"/>
                </a:lnTo>
                <a:lnTo>
                  <a:pt x="1686" y="736"/>
                </a:lnTo>
                <a:lnTo>
                  <a:pt x="1686" y="736"/>
                </a:lnTo>
                <a:lnTo>
                  <a:pt x="1686" y="721"/>
                </a:lnTo>
                <a:lnTo>
                  <a:pt x="1686" y="705"/>
                </a:lnTo>
                <a:lnTo>
                  <a:pt x="1686" y="690"/>
                </a:lnTo>
                <a:lnTo>
                  <a:pt x="1686" y="681"/>
                </a:lnTo>
                <a:lnTo>
                  <a:pt x="1686" y="681"/>
                </a:lnTo>
                <a:lnTo>
                  <a:pt x="1686" y="678"/>
                </a:lnTo>
                <a:lnTo>
                  <a:pt x="1684" y="677"/>
                </a:lnTo>
                <a:lnTo>
                  <a:pt x="1682" y="672"/>
                </a:lnTo>
                <a:lnTo>
                  <a:pt x="1678" y="669"/>
                </a:lnTo>
                <a:lnTo>
                  <a:pt x="1677" y="665"/>
                </a:lnTo>
                <a:lnTo>
                  <a:pt x="1676" y="661"/>
                </a:lnTo>
                <a:lnTo>
                  <a:pt x="1676" y="661"/>
                </a:lnTo>
                <a:lnTo>
                  <a:pt x="1676" y="639"/>
                </a:lnTo>
                <a:lnTo>
                  <a:pt x="1676" y="620"/>
                </a:lnTo>
                <a:lnTo>
                  <a:pt x="1675" y="599"/>
                </a:lnTo>
                <a:lnTo>
                  <a:pt x="1672" y="577"/>
                </a:lnTo>
                <a:lnTo>
                  <a:pt x="1668" y="555"/>
                </a:lnTo>
                <a:lnTo>
                  <a:pt x="1665" y="547"/>
                </a:lnTo>
                <a:lnTo>
                  <a:pt x="1661" y="539"/>
                </a:lnTo>
                <a:lnTo>
                  <a:pt x="1656" y="532"/>
                </a:lnTo>
                <a:lnTo>
                  <a:pt x="1651" y="527"/>
                </a:lnTo>
                <a:lnTo>
                  <a:pt x="1651" y="527"/>
                </a:lnTo>
                <a:lnTo>
                  <a:pt x="1645" y="523"/>
                </a:lnTo>
                <a:lnTo>
                  <a:pt x="1636" y="519"/>
                </a:lnTo>
                <a:lnTo>
                  <a:pt x="1626" y="517"/>
                </a:lnTo>
                <a:lnTo>
                  <a:pt x="1616" y="514"/>
                </a:lnTo>
                <a:lnTo>
                  <a:pt x="1592" y="512"/>
                </a:lnTo>
                <a:lnTo>
                  <a:pt x="1570" y="511"/>
                </a:lnTo>
                <a:lnTo>
                  <a:pt x="1548" y="511"/>
                </a:lnTo>
                <a:lnTo>
                  <a:pt x="1529" y="511"/>
                </a:lnTo>
                <a:lnTo>
                  <a:pt x="1512" y="512"/>
                </a:lnTo>
                <a:lnTo>
                  <a:pt x="1527" y="487"/>
                </a:lnTo>
                <a:lnTo>
                  <a:pt x="1527" y="487"/>
                </a:lnTo>
                <a:lnTo>
                  <a:pt x="1530" y="480"/>
                </a:lnTo>
                <a:lnTo>
                  <a:pt x="1535" y="463"/>
                </a:lnTo>
                <a:lnTo>
                  <a:pt x="1539" y="455"/>
                </a:lnTo>
                <a:lnTo>
                  <a:pt x="1540" y="447"/>
                </a:lnTo>
                <a:lnTo>
                  <a:pt x="1539" y="443"/>
                </a:lnTo>
                <a:lnTo>
                  <a:pt x="1538" y="442"/>
                </a:lnTo>
                <a:lnTo>
                  <a:pt x="1536" y="442"/>
                </a:lnTo>
                <a:lnTo>
                  <a:pt x="1536" y="442"/>
                </a:lnTo>
                <a:lnTo>
                  <a:pt x="1532" y="442"/>
                </a:lnTo>
                <a:lnTo>
                  <a:pt x="1524" y="441"/>
                </a:lnTo>
                <a:lnTo>
                  <a:pt x="1508" y="436"/>
                </a:lnTo>
                <a:lnTo>
                  <a:pt x="1487" y="427"/>
                </a:lnTo>
                <a:lnTo>
                  <a:pt x="1467" y="427"/>
                </a:lnTo>
                <a:lnTo>
                  <a:pt x="1467" y="427"/>
                </a:lnTo>
                <a:lnTo>
                  <a:pt x="1471" y="425"/>
                </a:lnTo>
                <a:lnTo>
                  <a:pt x="1477" y="417"/>
                </a:lnTo>
                <a:lnTo>
                  <a:pt x="1478" y="415"/>
                </a:lnTo>
                <a:lnTo>
                  <a:pt x="1478" y="411"/>
                </a:lnTo>
                <a:lnTo>
                  <a:pt x="1474" y="409"/>
                </a:lnTo>
                <a:lnTo>
                  <a:pt x="1467" y="407"/>
                </a:lnTo>
                <a:lnTo>
                  <a:pt x="1467" y="407"/>
                </a:lnTo>
                <a:lnTo>
                  <a:pt x="1457" y="407"/>
                </a:lnTo>
                <a:lnTo>
                  <a:pt x="1448" y="407"/>
                </a:lnTo>
                <a:lnTo>
                  <a:pt x="1432" y="410"/>
                </a:lnTo>
                <a:lnTo>
                  <a:pt x="1420" y="414"/>
                </a:lnTo>
                <a:lnTo>
                  <a:pt x="1412" y="417"/>
                </a:lnTo>
                <a:lnTo>
                  <a:pt x="1412" y="417"/>
                </a:lnTo>
                <a:lnTo>
                  <a:pt x="1418" y="414"/>
                </a:lnTo>
                <a:lnTo>
                  <a:pt x="1439" y="401"/>
                </a:lnTo>
                <a:lnTo>
                  <a:pt x="1451" y="392"/>
                </a:lnTo>
                <a:lnTo>
                  <a:pt x="1462" y="384"/>
                </a:lnTo>
                <a:lnTo>
                  <a:pt x="1472" y="375"/>
                </a:lnTo>
                <a:lnTo>
                  <a:pt x="1474" y="371"/>
                </a:lnTo>
                <a:lnTo>
                  <a:pt x="1477" y="368"/>
                </a:lnTo>
                <a:lnTo>
                  <a:pt x="1477" y="368"/>
                </a:lnTo>
                <a:lnTo>
                  <a:pt x="1483" y="351"/>
                </a:lnTo>
                <a:lnTo>
                  <a:pt x="1488" y="333"/>
                </a:lnTo>
                <a:lnTo>
                  <a:pt x="1490" y="315"/>
                </a:lnTo>
                <a:lnTo>
                  <a:pt x="1492" y="298"/>
                </a:lnTo>
                <a:lnTo>
                  <a:pt x="1492" y="298"/>
                </a:lnTo>
                <a:lnTo>
                  <a:pt x="1492" y="289"/>
                </a:lnTo>
                <a:lnTo>
                  <a:pt x="1494" y="279"/>
                </a:lnTo>
                <a:lnTo>
                  <a:pt x="1499" y="258"/>
                </a:lnTo>
                <a:lnTo>
                  <a:pt x="1504" y="238"/>
                </a:lnTo>
                <a:lnTo>
                  <a:pt x="1507" y="223"/>
                </a:lnTo>
                <a:lnTo>
                  <a:pt x="1507" y="223"/>
                </a:lnTo>
                <a:lnTo>
                  <a:pt x="1510" y="198"/>
                </a:lnTo>
                <a:lnTo>
                  <a:pt x="1513" y="187"/>
                </a:lnTo>
                <a:lnTo>
                  <a:pt x="1517" y="179"/>
                </a:lnTo>
                <a:lnTo>
                  <a:pt x="1517" y="179"/>
                </a:lnTo>
                <a:lnTo>
                  <a:pt x="1525" y="162"/>
                </a:lnTo>
                <a:lnTo>
                  <a:pt x="1529" y="154"/>
                </a:lnTo>
                <a:lnTo>
                  <a:pt x="1532" y="144"/>
                </a:lnTo>
                <a:lnTo>
                  <a:pt x="1532" y="144"/>
                </a:lnTo>
                <a:lnTo>
                  <a:pt x="1532" y="130"/>
                </a:lnTo>
                <a:lnTo>
                  <a:pt x="1529" y="114"/>
                </a:lnTo>
                <a:lnTo>
                  <a:pt x="1525" y="99"/>
                </a:lnTo>
                <a:lnTo>
                  <a:pt x="1522" y="89"/>
                </a:lnTo>
                <a:lnTo>
                  <a:pt x="1522" y="89"/>
                </a:lnTo>
                <a:lnTo>
                  <a:pt x="1502" y="54"/>
                </a:lnTo>
                <a:lnTo>
                  <a:pt x="1487" y="49"/>
                </a:lnTo>
                <a:lnTo>
                  <a:pt x="1487" y="49"/>
                </a:lnTo>
                <a:lnTo>
                  <a:pt x="1481" y="43"/>
                </a:lnTo>
                <a:lnTo>
                  <a:pt x="1466" y="28"/>
                </a:lnTo>
                <a:lnTo>
                  <a:pt x="1447" y="13"/>
                </a:lnTo>
                <a:lnTo>
                  <a:pt x="1439" y="7"/>
                </a:lnTo>
                <a:lnTo>
                  <a:pt x="1432" y="5"/>
                </a:lnTo>
                <a:lnTo>
                  <a:pt x="1432" y="5"/>
                </a:lnTo>
                <a:lnTo>
                  <a:pt x="1407" y="0"/>
                </a:lnTo>
                <a:lnTo>
                  <a:pt x="1396" y="0"/>
                </a:lnTo>
                <a:lnTo>
                  <a:pt x="1387" y="0"/>
                </a:lnTo>
                <a:lnTo>
                  <a:pt x="1362" y="5"/>
                </a:lnTo>
                <a:lnTo>
                  <a:pt x="1347" y="5"/>
                </a:lnTo>
                <a:lnTo>
                  <a:pt x="1333" y="5"/>
                </a:lnTo>
                <a:lnTo>
                  <a:pt x="1333" y="5"/>
                </a:lnTo>
                <a:lnTo>
                  <a:pt x="1326" y="7"/>
                </a:lnTo>
                <a:lnTo>
                  <a:pt x="1319" y="11"/>
                </a:lnTo>
                <a:lnTo>
                  <a:pt x="1313" y="14"/>
                </a:lnTo>
                <a:lnTo>
                  <a:pt x="1313" y="14"/>
                </a:lnTo>
                <a:lnTo>
                  <a:pt x="1308" y="17"/>
                </a:lnTo>
                <a:lnTo>
                  <a:pt x="1300" y="19"/>
                </a:lnTo>
                <a:lnTo>
                  <a:pt x="1282" y="24"/>
                </a:lnTo>
                <a:lnTo>
                  <a:pt x="1258" y="29"/>
                </a:lnTo>
                <a:lnTo>
                  <a:pt x="1258" y="44"/>
                </a:lnTo>
                <a:lnTo>
                  <a:pt x="1258" y="44"/>
                </a:lnTo>
                <a:lnTo>
                  <a:pt x="1260" y="44"/>
                </a:lnTo>
                <a:lnTo>
                  <a:pt x="1267" y="46"/>
                </a:lnTo>
                <a:lnTo>
                  <a:pt x="1269" y="47"/>
                </a:lnTo>
                <a:lnTo>
                  <a:pt x="1269" y="51"/>
                </a:lnTo>
                <a:lnTo>
                  <a:pt x="1268" y="54"/>
                </a:lnTo>
                <a:lnTo>
                  <a:pt x="1263" y="59"/>
                </a:lnTo>
                <a:lnTo>
                  <a:pt x="1263" y="59"/>
                </a:lnTo>
                <a:lnTo>
                  <a:pt x="1257" y="64"/>
                </a:lnTo>
                <a:lnTo>
                  <a:pt x="1250" y="69"/>
                </a:lnTo>
                <a:lnTo>
                  <a:pt x="1239" y="74"/>
                </a:lnTo>
                <a:lnTo>
                  <a:pt x="1234" y="77"/>
                </a:lnTo>
                <a:lnTo>
                  <a:pt x="1232" y="78"/>
                </a:lnTo>
                <a:lnTo>
                  <a:pt x="1232" y="80"/>
                </a:lnTo>
                <a:lnTo>
                  <a:pt x="1233" y="84"/>
                </a:lnTo>
                <a:lnTo>
                  <a:pt x="1233" y="84"/>
                </a:lnTo>
                <a:lnTo>
                  <a:pt x="1237" y="87"/>
                </a:lnTo>
                <a:lnTo>
                  <a:pt x="1239" y="89"/>
                </a:lnTo>
                <a:lnTo>
                  <a:pt x="1244" y="92"/>
                </a:lnTo>
                <a:lnTo>
                  <a:pt x="1246" y="93"/>
                </a:lnTo>
                <a:lnTo>
                  <a:pt x="1247" y="94"/>
                </a:lnTo>
                <a:lnTo>
                  <a:pt x="1243" y="99"/>
                </a:lnTo>
                <a:lnTo>
                  <a:pt x="1243" y="99"/>
                </a:lnTo>
                <a:lnTo>
                  <a:pt x="1237" y="108"/>
                </a:lnTo>
                <a:lnTo>
                  <a:pt x="1233" y="114"/>
                </a:lnTo>
                <a:lnTo>
                  <a:pt x="1233" y="114"/>
                </a:lnTo>
                <a:lnTo>
                  <a:pt x="1232" y="115"/>
                </a:lnTo>
                <a:lnTo>
                  <a:pt x="1232" y="115"/>
                </a:lnTo>
                <a:lnTo>
                  <a:pt x="1232" y="113"/>
                </a:lnTo>
                <a:lnTo>
                  <a:pt x="1228" y="124"/>
                </a:lnTo>
                <a:lnTo>
                  <a:pt x="1228" y="124"/>
                </a:lnTo>
                <a:lnTo>
                  <a:pt x="1219" y="150"/>
                </a:lnTo>
                <a:lnTo>
                  <a:pt x="1216" y="162"/>
                </a:lnTo>
                <a:lnTo>
                  <a:pt x="1213" y="174"/>
                </a:lnTo>
                <a:lnTo>
                  <a:pt x="1213" y="174"/>
                </a:lnTo>
                <a:lnTo>
                  <a:pt x="1213" y="180"/>
                </a:lnTo>
                <a:lnTo>
                  <a:pt x="1213" y="187"/>
                </a:lnTo>
                <a:lnTo>
                  <a:pt x="1217" y="200"/>
                </a:lnTo>
                <a:lnTo>
                  <a:pt x="1221" y="210"/>
                </a:lnTo>
                <a:lnTo>
                  <a:pt x="1223" y="213"/>
                </a:lnTo>
                <a:lnTo>
                  <a:pt x="1223" y="21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A41EBE14-F30E-498F-AFA6-90BCBFC73BC9}"/>
              </a:ext>
            </a:extLst>
          </p:cNvPr>
          <p:cNvSpPr>
            <a:spLocks/>
          </p:cNvSpPr>
          <p:nvPr/>
        </p:nvSpPr>
        <p:spPr bwMode="auto">
          <a:xfrm>
            <a:off x="727952" y="754415"/>
            <a:ext cx="766597" cy="1725944"/>
          </a:xfrm>
          <a:custGeom>
            <a:avLst/>
            <a:gdLst>
              <a:gd name="T0" fmla="*/ 205 w 696"/>
              <a:gd name="T1" fmla="*/ 309 h 1567"/>
              <a:gd name="T2" fmla="*/ 172 w 696"/>
              <a:gd name="T3" fmla="*/ 361 h 1567"/>
              <a:gd name="T4" fmla="*/ 102 w 696"/>
              <a:gd name="T5" fmla="*/ 483 h 1567"/>
              <a:gd name="T6" fmla="*/ 48 w 696"/>
              <a:gd name="T7" fmla="*/ 489 h 1567"/>
              <a:gd name="T8" fmla="*/ 24 w 696"/>
              <a:gd name="T9" fmla="*/ 546 h 1567"/>
              <a:gd name="T10" fmla="*/ 13 w 696"/>
              <a:gd name="T11" fmla="*/ 608 h 1567"/>
              <a:gd name="T12" fmla="*/ 1 w 696"/>
              <a:gd name="T13" fmla="*/ 659 h 1567"/>
              <a:gd name="T14" fmla="*/ 32 w 696"/>
              <a:gd name="T15" fmla="*/ 688 h 1567"/>
              <a:gd name="T16" fmla="*/ 83 w 696"/>
              <a:gd name="T17" fmla="*/ 700 h 1567"/>
              <a:gd name="T18" fmla="*/ 164 w 696"/>
              <a:gd name="T19" fmla="*/ 698 h 1567"/>
              <a:gd name="T20" fmla="*/ 199 w 696"/>
              <a:gd name="T21" fmla="*/ 692 h 1567"/>
              <a:gd name="T22" fmla="*/ 227 w 696"/>
              <a:gd name="T23" fmla="*/ 617 h 1567"/>
              <a:gd name="T24" fmla="*/ 216 w 696"/>
              <a:gd name="T25" fmla="*/ 555 h 1567"/>
              <a:gd name="T26" fmla="*/ 227 w 696"/>
              <a:gd name="T27" fmla="*/ 463 h 1567"/>
              <a:gd name="T28" fmla="*/ 274 w 696"/>
              <a:gd name="T29" fmla="*/ 548 h 1567"/>
              <a:gd name="T30" fmla="*/ 246 w 696"/>
              <a:gd name="T31" fmla="*/ 686 h 1567"/>
              <a:gd name="T32" fmla="*/ 215 w 696"/>
              <a:gd name="T33" fmla="*/ 750 h 1567"/>
              <a:gd name="T34" fmla="*/ 124 w 696"/>
              <a:gd name="T35" fmla="*/ 1061 h 1567"/>
              <a:gd name="T36" fmla="*/ 52 w 696"/>
              <a:gd name="T37" fmla="*/ 1299 h 1567"/>
              <a:gd name="T38" fmla="*/ 43 w 696"/>
              <a:gd name="T39" fmla="*/ 1440 h 1567"/>
              <a:gd name="T40" fmla="*/ 32 w 696"/>
              <a:gd name="T41" fmla="*/ 1494 h 1567"/>
              <a:gd name="T42" fmla="*/ 13 w 696"/>
              <a:gd name="T43" fmla="*/ 1545 h 1567"/>
              <a:gd name="T44" fmla="*/ 36 w 696"/>
              <a:gd name="T45" fmla="*/ 1561 h 1567"/>
              <a:gd name="T46" fmla="*/ 98 w 696"/>
              <a:gd name="T47" fmla="*/ 1563 h 1567"/>
              <a:gd name="T48" fmla="*/ 117 w 696"/>
              <a:gd name="T49" fmla="*/ 1512 h 1567"/>
              <a:gd name="T50" fmla="*/ 119 w 696"/>
              <a:gd name="T51" fmla="*/ 1444 h 1567"/>
              <a:gd name="T52" fmla="*/ 149 w 696"/>
              <a:gd name="T53" fmla="*/ 1320 h 1567"/>
              <a:gd name="T54" fmla="*/ 240 w 696"/>
              <a:gd name="T55" fmla="*/ 1103 h 1567"/>
              <a:gd name="T56" fmla="*/ 358 w 696"/>
              <a:gd name="T57" fmla="*/ 965 h 1567"/>
              <a:gd name="T58" fmla="*/ 369 w 696"/>
              <a:gd name="T59" fmla="*/ 996 h 1567"/>
              <a:gd name="T60" fmla="*/ 386 w 696"/>
              <a:gd name="T61" fmla="*/ 1207 h 1567"/>
              <a:gd name="T62" fmla="*/ 455 w 696"/>
              <a:gd name="T63" fmla="*/ 1220 h 1567"/>
              <a:gd name="T64" fmla="*/ 511 w 696"/>
              <a:gd name="T65" fmla="*/ 1207 h 1567"/>
              <a:gd name="T66" fmla="*/ 536 w 696"/>
              <a:gd name="T67" fmla="*/ 1202 h 1567"/>
              <a:gd name="T68" fmla="*/ 558 w 696"/>
              <a:gd name="T69" fmla="*/ 1228 h 1567"/>
              <a:gd name="T70" fmla="*/ 582 w 696"/>
              <a:gd name="T71" fmla="*/ 1217 h 1567"/>
              <a:gd name="T72" fmla="*/ 606 w 696"/>
              <a:gd name="T73" fmla="*/ 1128 h 1567"/>
              <a:gd name="T74" fmla="*/ 609 w 696"/>
              <a:gd name="T75" fmla="*/ 1047 h 1567"/>
              <a:gd name="T76" fmla="*/ 585 w 696"/>
              <a:gd name="T77" fmla="*/ 1040 h 1567"/>
              <a:gd name="T78" fmla="*/ 552 w 696"/>
              <a:gd name="T79" fmla="*/ 967 h 1567"/>
              <a:gd name="T80" fmla="*/ 603 w 696"/>
              <a:gd name="T81" fmla="*/ 799 h 1567"/>
              <a:gd name="T82" fmla="*/ 654 w 696"/>
              <a:gd name="T83" fmla="*/ 773 h 1567"/>
              <a:gd name="T84" fmla="*/ 650 w 696"/>
              <a:gd name="T85" fmla="*/ 750 h 1567"/>
              <a:gd name="T86" fmla="*/ 600 w 696"/>
              <a:gd name="T87" fmla="*/ 662 h 1567"/>
              <a:gd name="T88" fmla="*/ 669 w 696"/>
              <a:gd name="T89" fmla="*/ 653 h 1567"/>
              <a:gd name="T90" fmla="*/ 686 w 696"/>
              <a:gd name="T91" fmla="*/ 630 h 1567"/>
              <a:gd name="T92" fmla="*/ 671 w 696"/>
              <a:gd name="T93" fmla="*/ 543 h 1567"/>
              <a:gd name="T94" fmla="*/ 639 w 696"/>
              <a:gd name="T95" fmla="*/ 363 h 1567"/>
              <a:gd name="T96" fmla="*/ 606 w 696"/>
              <a:gd name="T97" fmla="*/ 315 h 1567"/>
              <a:gd name="T98" fmla="*/ 528 w 696"/>
              <a:gd name="T99" fmla="*/ 266 h 1567"/>
              <a:gd name="T100" fmla="*/ 526 w 696"/>
              <a:gd name="T101" fmla="*/ 224 h 1567"/>
              <a:gd name="T102" fmla="*/ 536 w 696"/>
              <a:gd name="T103" fmla="*/ 132 h 1567"/>
              <a:gd name="T104" fmla="*/ 512 w 696"/>
              <a:gd name="T105" fmla="*/ 43 h 1567"/>
              <a:gd name="T106" fmla="*/ 500 w 696"/>
              <a:gd name="T107" fmla="*/ 13 h 1567"/>
              <a:gd name="T108" fmla="*/ 462 w 696"/>
              <a:gd name="T109" fmla="*/ 5 h 1567"/>
              <a:gd name="T110" fmla="*/ 422 w 696"/>
              <a:gd name="T111" fmla="*/ 4 h 1567"/>
              <a:gd name="T112" fmla="*/ 414 w 696"/>
              <a:gd name="T113" fmla="*/ 4 h 1567"/>
              <a:gd name="T114" fmla="*/ 381 w 696"/>
              <a:gd name="T115" fmla="*/ 19 h 1567"/>
              <a:gd name="T116" fmla="*/ 332 w 696"/>
              <a:gd name="T117" fmla="*/ 33 h 1567"/>
              <a:gd name="T118" fmla="*/ 322 w 696"/>
              <a:gd name="T119" fmla="*/ 59 h 1567"/>
              <a:gd name="T120" fmla="*/ 323 w 696"/>
              <a:gd name="T121" fmla="*/ 114 h 1567"/>
              <a:gd name="T122" fmla="*/ 342 w 696"/>
              <a:gd name="T123" fmla="*/ 199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6" h="1567">
                <a:moveTo>
                  <a:pt x="354" y="224"/>
                </a:moveTo>
                <a:lnTo>
                  <a:pt x="343" y="253"/>
                </a:lnTo>
                <a:lnTo>
                  <a:pt x="235" y="288"/>
                </a:lnTo>
                <a:lnTo>
                  <a:pt x="235" y="288"/>
                </a:lnTo>
                <a:lnTo>
                  <a:pt x="217" y="299"/>
                </a:lnTo>
                <a:lnTo>
                  <a:pt x="205" y="309"/>
                </a:lnTo>
                <a:lnTo>
                  <a:pt x="201" y="314"/>
                </a:lnTo>
                <a:lnTo>
                  <a:pt x="199" y="316"/>
                </a:lnTo>
                <a:lnTo>
                  <a:pt x="199" y="316"/>
                </a:lnTo>
                <a:lnTo>
                  <a:pt x="196" y="322"/>
                </a:lnTo>
                <a:lnTo>
                  <a:pt x="190" y="332"/>
                </a:lnTo>
                <a:lnTo>
                  <a:pt x="172" y="361"/>
                </a:lnTo>
                <a:lnTo>
                  <a:pt x="155" y="390"/>
                </a:lnTo>
                <a:lnTo>
                  <a:pt x="149" y="402"/>
                </a:lnTo>
                <a:lnTo>
                  <a:pt x="145" y="411"/>
                </a:lnTo>
                <a:lnTo>
                  <a:pt x="138" y="432"/>
                </a:lnTo>
                <a:lnTo>
                  <a:pt x="102" y="483"/>
                </a:lnTo>
                <a:lnTo>
                  <a:pt x="102" y="483"/>
                </a:lnTo>
                <a:lnTo>
                  <a:pt x="84" y="483"/>
                </a:lnTo>
                <a:lnTo>
                  <a:pt x="69" y="484"/>
                </a:lnTo>
                <a:lnTo>
                  <a:pt x="62" y="485"/>
                </a:lnTo>
                <a:lnTo>
                  <a:pt x="54" y="487"/>
                </a:lnTo>
                <a:lnTo>
                  <a:pt x="54" y="487"/>
                </a:lnTo>
                <a:lnTo>
                  <a:pt x="48" y="489"/>
                </a:lnTo>
                <a:lnTo>
                  <a:pt x="43" y="494"/>
                </a:lnTo>
                <a:lnTo>
                  <a:pt x="39" y="501"/>
                </a:lnTo>
                <a:lnTo>
                  <a:pt x="36" y="509"/>
                </a:lnTo>
                <a:lnTo>
                  <a:pt x="29" y="526"/>
                </a:lnTo>
                <a:lnTo>
                  <a:pt x="24" y="546"/>
                </a:lnTo>
                <a:lnTo>
                  <a:pt x="24" y="546"/>
                </a:lnTo>
                <a:lnTo>
                  <a:pt x="21" y="556"/>
                </a:lnTo>
                <a:lnTo>
                  <a:pt x="20" y="565"/>
                </a:lnTo>
                <a:lnTo>
                  <a:pt x="17" y="584"/>
                </a:lnTo>
                <a:lnTo>
                  <a:pt x="17" y="602"/>
                </a:lnTo>
                <a:lnTo>
                  <a:pt x="17" y="602"/>
                </a:lnTo>
                <a:lnTo>
                  <a:pt x="13" y="608"/>
                </a:lnTo>
                <a:lnTo>
                  <a:pt x="7" y="626"/>
                </a:lnTo>
                <a:lnTo>
                  <a:pt x="3" y="635"/>
                </a:lnTo>
                <a:lnTo>
                  <a:pt x="1" y="645"/>
                </a:lnTo>
                <a:lnTo>
                  <a:pt x="0" y="653"/>
                </a:lnTo>
                <a:lnTo>
                  <a:pt x="1" y="659"/>
                </a:lnTo>
                <a:lnTo>
                  <a:pt x="1" y="659"/>
                </a:lnTo>
                <a:lnTo>
                  <a:pt x="5" y="668"/>
                </a:lnTo>
                <a:lnTo>
                  <a:pt x="10" y="673"/>
                </a:lnTo>
                <a:lnTo>
                  <a:pt x="16" y="676"/>
                </a:lnTo>
                <a:lnTo>
                  <a:pt x="24" y="682"/>
                </a:lnTo>
                <a:lnTo>
                  <a:pt x="24" y="682"/>
                </a:lnTo>
                <a:lnTo>
                  <a:pt x="32" y="688"/>
                </a:lnTo>
                <a:lnTo>
                  <a:pt x="38" y="692"/>
                </a:lnTo>
                <a:lnTo>
                  <a:pt x="58" y="699"/>
                </a:lnTo>
                <a:lnTo>
                  <a:pt x="58" y="699"/>
                </a:lnTo>
                <a:lnTo>
                  <a:pt x="66" y="702"/>
                </a:lnTo>
                <a:lnTo>
                  <a:pt x="74" y="702"/>
                </a:lnTo>
                <a:lnTo>
                  <a:pt x="83" y="700"/>
                </a:lnTo>
                <a:lnTo>
                  <a:pt x="92" y="698"/>
                </a:lnTo>
                <a:lnTo>
                  <a:pt x="105" y="693"/>
                </a:lnTo>
                <a:lnTo>
                  <a:pt x="110" y="691"/>
                </a:lnTo>
                <a:lnTo>
                  <a:pt x="110" y="691"/>
                </a:lnTo>
                <a:lnTo>
                  <a:pt x="139" y="695"/>
                </a:lnTo>
                <a:lnTo>
                  <a:pt x="164" y="698"/>
                </a:lnTo>
                <a:lnTo>
                  <a:pt x="176" y="698"/>
                </a:lnTo>
                <a:lnTo>
                  <a:pt x="186" y="698"/>
                </a:lnTo>
                <a:lnTo>
                  <a:pt x="186" y="698"/>
                </a:lnTo>
                <a:lnTo>
                  <a:pt x="191" y="697"/>
                </a:lnTo>
                <a:lnTo>
                  <a:pt x="195" y="694"/>
                </a:lnTo>
                <a:lnTo>
                  <a:pt x="199" y="692"/>
                </a:lnTo>
                <a:lnTo>
                  <a:pt x="202" y="687"/>
                </a:lnTo>
                <a:lnTo>
                  <a:pt x="210" y="677"/>
                </a:lnTo>
                <a:lnTo>
                  <a:pt x="216" y="664"/>
                </a:lnTo>
                <a:lnTo>
                  <a:pt x="221" y="649"/>
                </a:lnTo>
                <a:lnTo>
                  <a:pt x="225" y="633"/>
                </a:lnTo>
                <a:lnTo>
                  <a:pt x="227" y="617"/>
                </a:lnTo>
                <a:lnTo>
                  <a:pt x="227" y="600"/>
                </a:lnTo>
                <a:lnTo>
                  <a:pt x="227" y="600"/>
                </a:lnTo>
                <a:lnTo>
                  <a:pt x="227" y="592"/>
                </a:lnTo>
                <a:lnTo>
                  <a:pt x="226" y="584"/>
                </a:lnTo>
                <a:lnTo>
                  <a:pt x="222" y="569"/>
                </a:lnTo>
                <a:lnTo>
                  <a:pt x="216" y="555"/>
                </a:lnTo>
                <a:lnTo>
                  <a:pt x="210" y="543"/>
                </a:lnTo>
                <a:lnTo>
                  <a:pt x="202" y="533"/>
                </a:lnTo>
                <a:lnTo>
                  <a:pt x="197" y="525"/>
                </a:lnTo>
                <a:lnTo>
                  <a:pt x="191" y="519"/>
                </a:lnTo>
                <a:lnTo>
                  <a:pt x="214" y="464"/>
                </a:lnTo>
                <a:lnTo>
                  <a:pt x="227" y="463"/>
                </a:lnTo>
                <a:lnTo>
                  <a:pt x="242" y="454"/>
                </a:lnTo>
                <a:lnTo>
                  <a:pt x="242" y="454"/>
                </a:lnTo>
                <a:lnTo>
                  <a:pt x="257" y="495"/>
                </a:lnTo>
                <a:lnTo>
                  <a:pt x="268" y="528"/>
                </a:lnTo>
                <a:lnTo>
                  <a:pt x="272" y="540"/>
                </a:lnTo>
                <a:lnTo>
                  <a:pt x="274" y="548"/>
                </a:lnTo>
                <a:lnTo>
                  <a:pt x="274" y="548"/>
                </a:lnTo>
                <a:lnTo>
                  <a:pt x="274" y="557"/>
                </a:lnTo>
                <a:lnTo>
                  <a:pt x="271" y="574"/>
                </a:lnTo>
                <a:lnTo>
                  <a:pt x="262" y="618"/>
                </a:lnTo>
                <a:lnTo>
                  <a:pt x="252" y="662"/>
                </a:lnTo>
                <a:lnTo>
                  <a:pt x="246" y="686"/>
                </a:lnTo>
                <a:lnTo>
                  <a:pt x="246" y="686"/>
                </a:lnTo>
                <a:lnTo>
                  <a:pt x="227" y="720"/>
                </a:lnTo>
                <a:lnTo>
                  <a:pt x="218" y="740"/>
                </a:lnTo>
                <a:lnTo>
                  <a:pt x="215" y="748"/>
                </a:lnTo>
                <a:lnTo>
                  <a:pt x="215" y="750"/>
                </a:lnTo>
                <a:lnTo>
                  <a:pt x="215" y="750"/>
                </a:lnTo>
                <a:lnTo>
                  <a:pt x="216" y="753"/>
                </a:lnTo>
                <a:lnTo>
                  <a:pt x="217" y="756"/>
                </a:lnTo>
                <a:lnTo>
                  <a:pt x="217" y="761"/>
                </a:lnTo>
                <a:lnTo>
                  <a:pt x="217" y="761"/>
                </a:lnTo>
                <a:lnTo>
                  <a:pt x="163" y="939"/>
                </a:lnTo>
                <a:lnTo>
                  <a:pt x="124" y="1061"/>
                </a:lnTo>
                <a:lnTo>
                  <a:pt x="105" y="1118"/>
                </a:lnTo>
                <a:lnTo>
                  <a:pt x="105" y="1118"/>
                </a:lnTo>
                <a:lnTo>
                  <a:pt x="95" y="1146"/>
                </a:lnTo>
                <a:lnTo>
                  <a:pt x="78" y="1205"/>
                </a:lnTo>
                <a:lnTo>
                  <a:pt x="59" y="1271"/>
                </a:lnTo>
                <a:lnTo>
                  <a:pt x="52" y="1299"/>
                </a:lnTo>
                <a:lnTo>
                  <a:pt x="47" y="1317"/>
                </a:lnTo>
                <a:lnTo>
                  <a:pt x="47" y="1317"/>
                </a:lnTo>
                <a:lnTo>
                  <a:pt x="46" y="1335"/>
                </a:lnTo>
                <a:lnTo>
                  <a:pt x="44" y="1358"/>
                </a:lnTo>
                <a:lnTo>
                  <a:pt x="43" y="1413"/>
                </a:lnTo>
                <a:lnTo>
                  <a:pt x="43" y="1440"/>
                </a:lnTo>
                <a:lnTo>
                  <a:pt x="42" y="1463"/>
                </a:lnTo>
                <a:lnTo>
                  <a:pt x="39" y="1480"/>
                </a:lnTo>
                <a:lnTo>
                  <a:pt x="38" y="1486"/>
                </a:lnTo>
                <a:lnTo>
                  <a:pt x="37" y="1489"/>
                </a:lnTo>
                <a:lnTo>
                  <a:pt x="37" y="1489"/>
                </a:lnTo>
                <a:lnTo>
                  <a:pt x="32" y="1494"/>
                </a:lnTo>
                <a:lnTo>
                  <a:pt x="27" y="1501"/>
                </a:lnTo>
                <a:lnTo>
                  <a:pt x="22" y="1511"/>
                </a:lnTo>
                <a:lnTo>
                  <a:pt x="17" y="1521"/>
                </a:lnTo>
                <a:lnTo>
                  <a:pt x="13" y="1531"/>
                </a:lnTo>
                <a:lnTo>
                  <a:pt x="12" y="1541"/>
                </a:lnTo>
                <a:lnTo>
                  <a:pt x="13" y="1545"/>
                </a:lnTo>
                <a:lnTo>
                  <a:pt x="13" y="1549"/>
                </a:lnTo>
                <a:lnTo>
                  <a:pt x="16" y="1552"/>
                </a:lnTo>
                <a:lnTo>
                  <a:pt x="18" y="1554"/>
                </a:lnTo>
                <a:lnTo>
                  <a:pt x="18" y="1554"/>
                </a:lnTo>
                <a:lnTo>
                  <a:pt x="26" y="1558"/>
                </a:lnTo>
                <a:lnTo>
                  <a:pt x="36" y="1561"/>
                </a:lnTo>
                <a:lnTo>
                  <a:pt x="47" y="1563"/>
                </a:lnTo>
                <a:lnTo>
                  <a:pt x="58" y="1566"/>
                </a:lnTo>
                <a:lnTo>
                  <a:pt x="69" y="1567"/>
                </a:lnTo>
                <a:lnTo>
                  <a:pt x="80" y="1567"/>
                </a:lnTo>
                <a:lnTo>
                  <a:pt x="89" y="1566"/>
                </a:lnTo>
                <a:lnTo>
                  <a:pt x="98" y="1563"/>
                </a:lnTo>
                <a:lnTo>
                  <a:pt x="98" y="1563"/>
                </a:lnTo>
                <a:lnTo>
                  <a:pt x="102" y="1561"/>
                </a:lnTo>
                <a:lnTo>
                  <a:pt x="104" y="1557"/>
                </a:lnTo>
                <a:lnTo>
                  <a:pt x="109" y="1545"/>
                </a:lnTo>
                <a:lnTo>
                  <a:pt x="114" y="1530"/>
                </a:lnTo>
                <a:lnTo>
                  <a:pt x="117" y="1512"/>
                </a:lnTo>
                <a:lnTo>
                  <a:pt x="119" y="1495"/>
                </a:lnTo>
                <a:lnTo>
                  <a:pt x="120" y="1479"/>
                </a:lnTo>
                <a:lnTo>
                  <a:pt x="120" y="1465"/>
                </a:lnTo>
                <a:lnTo>
                  <a:pt x="119" y="1455"/>
                </a:lnTo>
                <a:lnTo>
                  <a:pt x="119" y="1455"/>
                </a:lnTo>
                <a:lnTo>
                  <a:pt x="119" y="1444"/>
                </a:lnTo>
                <a:lnTo>
                  <a:pt x="120" y="1429"/>
                </a:lnTo>
                <a:lnTo>
                  <a:pt x="124" y="1411"/>
                </a:lnTo>
                <a:lnTo>
                  <a:pt x="128" y="1389"/>
                </a:lnTo>
                <a:lnTo>
                  <a:pt x="134" y="1366"/>
                </a:lnTo>
                <a:lnTo>
                  <a:pt x="141" y="1342"/>
                </a:lnTo>
                <a:lnTo>
                  <a:pt x="149" y="1320"/>
                </a:lnTo>
                <a:lnTo>
                  <a:pt x="158" y="1300"/>
                </a:lnTo>
                <a:lnTo>
                  <a:pt x="158" y="1300"/>
                </a:lnTo>
                <a:lnTo>
                  <a:pt x="180" y="1248"/>
                </a:lnTo>
                <a:lnTo>
                  <a:pt x="206" y="1182"/>
                </a:lnTo>
                <a:lnTo>
                  <a:pt x="230" y="1123"/>
                </a:lnTo>
                <a:lnTo>
                  <a:pt x="240" y="1103"/>
                </a:lnTo>
                <a:lnTo>
                  <a:pt x="246" y="1092"/>
                </a:lnTo>
                <a:lnTo>
                  <a:pt x="246" y="1092"/>
                </a:lnTo>
                <a:lnTo>
                  <a:pt x="268" y="1065"/>
                </a:lnTo>
                <a:lnTo>
                  <a:pt x="308" y="1020"/>
                </a:lnTo>
                <a:lnTo>
                  <a:pt x="345" y="979"/>
                </a:lnTo>
                <a:lnTo>
                  <a:pt x="358" y="965"/>
                </a:lnTo>
                <a:lnTo>
                  <a:pt x="363" y="963"/>
                </a:lnTo>
                <a:lnTo>
                  <a:pt x="364" y="962"/>
                </a:lnTo>
                <a:lnTo>
                  <a:pt x="364" y="962"/>
                </a:lnTo>
                <a:lnTo>
                  <a:pt x="365" y="964"/>
                </a:lnTo>
                <a:lnTo>
                  <a:pt x="366" y="972"/>
                </a:lnTo>
                <a:lnTo>
                  <a:pt x="369" y="996"/>
                </a:lnTo>
                <a:lnTo>
                  <a:pt x="374" y="1074"/>
                </a:lnTo>
                <a:lnTo>
                  <a:pt x="379" y="1154"/>
                </a:lnTo>
                <a:lnTo>
                  <a:pt x="383" y="1200"/>
                </a:lnTo>
                <a:lnTo>
                  <a:pt x="383" y="1200"/>
                </a:lnTo>
                <a:lnTo>
                  <a:pt x="384" y="1204"/>
                </a:lnTo>
                <a:lnTo>
                  <a:pt x="386" y="1207"/>
                </a:lnTo>
                <a:lnTo>
                  <a:pt x="390" y="1210"/>
                </a:lnTo>
                <a:lnTo>
                  <a:pt x="395" y="1213"/>
                </a:lnTo>
                <a:lnTo>
                  <a:pt x="407" y="1217"/>
                </a:lnTo>
                <a:lnTo>
                  <a:pt x="422" y="1219"/>
                </a:lnTo>
                <a:lnTo>
                  <a:pt x="439" y="1220"/>
                </a:lnTo>
                <a:lnTo>
                  <a:pt x="455" y="1220"/>
                </a:lnTo>
                <a:lnTo>
                  <a:pt x="470" y="1220"/>
                </a:lnTo>
                <a:lnTo>
                  <a:pt x="482" y="1218"/>
                </a:lnTo>
                <a:lnTo>
                  <a:pt x="482" y="1218"/>
                </a:lnTo>
                <a:lnTo>
                  <a:pt x="492" y="1215"/>
                </a:lnTo>
                <a:lnTo>
                  <a:pt x="502" y="1212"/>
                </a:lnTo>
                <a:lnTo>
                  <a:pt x="511" y="1207"/>
                </a:lnTo>
                <a:lnTo>
                  <a:pt x="518" y="1202"/>
                </a:lnTo>
                <a:lnTo>
                  <a:pt x="529" y="1193"/>
                </a:lnTo>
                <a:lnTo>
                  <a:pt x="534" y="1189"/>
                </a:lnTo>
                <a:lnTo>
                  <a:pt x="534" y="1189"/>
                </a:lnTo>
                <a:lnTo>
                  <a:pt x="534" y="1195"/>
                </a:lnTo>
                <a:lnTo>
                  <a:pt x="536" y="1202"/>
                </a:lnTo>
                <a:lnTo>
                  <a:pt x="537" y="1209"/>
                </a:lnTo>
                <a:lnTo>
                  <a:pt x="541" y="1215"/>
                </a:lnTo>
                <a:lnTo>
                  <a:pt x="546" y="1223"/>
                </a:lnTo>
                <a:lnTo>
                  <a:pt x="549" y="1225"/>
                </a:lnTo>
                <a:lnTo>
                  <a:pt x="553" y="1226"/>
                </a:lnTo>
                <a:lnTo>
                  <a:pt x="558" y="1228"/>
                </a:lnTo>
                <a:lnTo>
                  <a:pt x="563" y="1229"/>
                </a:lnTo>
                <a:lnTo>
                  <a:pt x="563" y="1229"/>
                </a:lnTo>
                <a:lnTo>
                  <a:pt x="568" y="1228"/>
                </a:lnTo>
                <a:lnTo>
                  <a:pt x="573" y="1226"/>
                </a:lnTo>
                <a:lnTo>
                  <a:pt x="577" y="1221"/>
                </a:lnTo>
                <a:lnTo>
                  <a:pt x="582" y="1217"/>
                </a:lnTo>
                <a:lnTo>
                  <a:pt x="585" y="1210"/>
                </a:lnTo>
                <a:lnTo>
                  <a:pt x="588" y="1204"/>
                </a:lnTo>
                <a:lnTo>
                  <a:pt x="594" y="1188"/>
                </a:lnTo>
                <a:lnTo>
                  <a:pt x="598" y="1171"/>
                </a:lnTo>
                <a:lnTo>
                  <a:pt x="601" y="1154"/>
                </a:lnTo>
                <a:lnTo>
                  <a:pt x="606" y="1128"/>
                </a:lnTo>
                <a:lnTo>
                  <a:pt x="606" y="1128"/>
                </a:lnTo>
                <a:lnTo>
                  <a:pt x="609" y="1106"/>
                </a:lnTo>
                <a:lnTo>
                  <a:pt x="611" y="1080"/>
                </a:lnTo>
                <a:lnTo>
                  <a:pt x="611" y="1067"/>
                </a:lnTo>
                <a:lnTo>
                  <a:pt x="611" y="1056"/>
                </a:lnTo>
                <a:lnTo>
                  <a:pt x="609" y="1047"/>
                </a:lnTo>
                <a:lnTo>
                  <a:pt x="608" y="1045"/>
                </a:lnTo>
                <a:lnTo>
                  <a:pt x="606" y="1042"/>
                </a:lnTo>
                <a:lnTo>
                  <a:pt x="606" y="1042"/>
                </a:lnTo>
                <a:lnTo>
                  <a:pt x="600" y="1041"/>
                </a:lnTo>
                <a:lnTo>
                  <a:pt x="593" y="1040"/>
                </a:lnTo>
                <a:lnTo>
                  <a:pt x="585" y="1040"/>
                </a:lnTo>
                <a:lnTo>
                  <a:pt x="577" y="1041"/>
                </a:lnTo>
                <a:lnTo>
                  <a:pt x="560" y="1044"/>
                </a:lnTo>
                <a:lnTo>
                  <a:pt x="550" y="1045"/>
                </a:lnTo>
                <a:lnTo>
                  <a:pt x="518" y="1045"/>
                </a:lnTo>
                <a:lnTo>
                  <a:pt x="531" y="974"/>
                </a:lnTo>
                <a:lnTo>
                  <a:pt x="552" y="967"/>
                </a:lnTo>
                <a:lnTo>
                  <a:pt x="552" y="967"/>
                </a:lnTo>
                <a:lnTo>
                  <a:pt x="568" y="919"/>
                </a:lnTo>
                <a:lnTo>
                  <a:pt x="592" y="845"/>
                </a:lnTo>
                <a:lnTo>
                  <a:pt x="592" y="845"/>
                </a:lnTo>
                <a:lnTo>
                  <a:pt x="599" y="819"/>
                </a:lnTo>
                <a:lnTo>
                  <a:pt x="603" y="799"/>
                </a:lnTo>
                <a:lnTo>
                  <a:pt x="606" y="783"/>
                </a:lnTo>
                <a:lnTo>
                  <a:pt x="606" y="783"/>
                </a:lnTo>
                <a:lnTo>
                  <a:pt x="615" y="781"/>
                </a:lnTo>
                <a:lnTo>
                  <a:pt x="635" y="778"/>
                </a:lnTo>
                <a:lnTo>
                  <a:pt x="646" y="775"/>
                </a:lnTo>
                <a:lnTo>
                  <a:pt x="654" y="773"/>
                </a:lnTo>
                <a:lnTo>
                  <a:pt x="660" y="769"/>
                </a:lnTo>
                <a:lnTo>
                  <a:pt x="660" y="766"/>
                </a:lnTo>
                <a:lnTo>
                  <a:pt x="660" y="765"/>
                </a:lnTo>
                <a:lnTo>
                  <a:pt x="660" y="765"/>
                </a:lnTo>
                <a:lnTo>
                  <a:pt x="655" y="758"/>
                </a:lnTo>
                <a:lnTo>
                  <a:pt x="650" y="750"/>
                </a:lnTo>
                <a:lnTo>
                  <a:pt x="643" y="741"/>
                </a:lnTo>
                <a:lnTo>
                  <a:pt x="635" y="729"/>
                </a:lnTo>
                <a:lnTo>
                  <a:pt x="635" y="729"/>
                </a:lnTo>
                <a:lnTo>
                  <a:pt x="613" y="687"/>
                </a:lnTo>
                <a:lnTo>
                  <a:pt x="600" y="662"/>
                </a:lnTo>
                <a:lnTo>
                  <a:pt x="600" y="662"/>
                </a:lnTo>
                <a:lnTo>
                  <a:pt x="611" y="662"/>
                </a:lnTo>
                <a:lnTo>
                  <a:pt x="621" y="662"/>
                </a:lnTo>
                <a:lnTo>
                  <a:pt x="635" y="662"/>
                </a:lnTo>
                <a:lnTo>
                  <a:pt x="649" y="659"/>
                </a:lnTo>
                <a:lnTo>
                  <a:pt x="662" y="657"/>
                </a:lnTo>
                <a:lnTo>
                  <a:pt x="669" y="653"/>
                </a:lnTo>
                <a:lnTo>
                  <a:pt x="674" y="651"/>
                </a:lnTo>
                <a:lnTo>
                  <a:pt x="679" y="647"/>
                </a:lnTo>
                <a:lnTo>
                  <a:pt x="681" y="642"/>
                </a:lnTo>
                <a:lnTo>
                  <a:pt x="681" y="642"/>
                </a:lnTo>
                <a:lnTo>
                  <a:pt x="684" y="636"/>
                </a:lnTo>
                <a:lnTo>
                  <a:pt x="686" y="630"/>
                </a:lnTo>
                <a:lnTo>
                  <a:pt x="686" y="621"/>
                </a:lnTo>
                <a:lnTo>
                  <a:pt x="686" y="612"/>
                </a:lnTo>
                <a:lnTo>
                  <a:pt x="684" y="594"/>
                </a:lnTo>
                <a:lnTo>
                  <a:pt x="680" y="575"/>
                </a:lnTo>
                <a:lnTo>
                  <a:pt x="676" y="557"/>
                </a:lnTo>
                <a:lnTo>
                  <a:pt x="671" y="543"/>
                </a:lnTo>
                <a:lnTo>
                  <a:pt x="667" y="528"/>
                </a:lnTo>
                <a:lnTo>
                  <a:pt x="696" y="515"/>
                </a:lnTo>
                <a:lnTo>
                  <a:pt x="696" y="515"/>
                </a:lnTo>
                <a:lnTo>
                  <a:pt x="669" y="439"/>
                </a:lnTo>
                <a:lnTo>
                  <a:pt x="646" y="385"/>
                </a:lnTo>
                <a:lnTo>
                  <a:pt x="639" y="363"/>
                </a:lnTo>
                <a:lnTo>
                  <a:pt x="633" y="352"/>
                </a:lnTo>
                <a:lnTo>
                  <a:pt x="633" y="352"/>
                </a:lnTo>
                <a:lnTo>
                  <a:pt x="620" y="331"/>
                </a:lnTo>
                <a:lnTo>
                  <a:pt x="614" y="322"/>
                </a:lnTo>
                <a:lnTo>
                  <a:pt x="610" y="319"/>
                </a:lnTo>
                <a:lnTo>
                  <a:pt x="606" y="315"/>
                </a:lnTo>
                <a:lnTo>
                  <a:pt x="606" y="315"/>
                </a:lnTo>
                <a:lnTo>
                  <a:pt x="592" y="306"/>
                </a:lnTo>
                <a:lnTo>
                  <a:pt x="574" y="298"/>
                </a:lnTo>
                <a:lnTo>
                  <a:pt x="552" y="286"/>
                </a:lnTo>
                <a:lnTo>
                  <a:pt x="532" y="276"/>
                </a:lnTo>
                <a:lnTo>
                  <a:pt x="528" y="266"/>
                </a:lnTo>
                <a:lnTo>
                  <a:pt x="507" y="255"/>
                </a:lnTo>
                <a:lnTo>
                  <a:pt x="507" y="255"/>
                </a:lnTo>
                <a:lnTo>
                  <a:pt x="509" y="252"/>
                </a:lnTo>
                <a:lnTo>
                  <a:pt x="518" y="240"/>
                </a:lnTo>
                <a:lnTo>
                  <a:pt x="522" y="233"/>
                </a:lnTo>
                <a:lnTo>
                  <a:pt x="526" y="224"/>
                </a:lnTo>
                <a:lnTo>
                  <a:pt x="529" y="215"/>
                </a:lnTo>
                <a:lnTo>
                  <a:pt x="532" y="204"/>
                </a:lnTo>
                <a:lnTo>
                  <a:pt x="532" y="204"/>
                </a:lnTo>
                <a:lnTo>
                  <a:pt x="536" y="179"/>
                </a:lnTo>
                <a:lnTo>
                  <a:pt x="536" y="148"/>
                </a:lnTo>
                <a:lnTo>
                  <a:pt x="536" y="132"/>
                </a:lnTo>
                <a:lnTo>
                  <a:pt x="533" y="115"/>
                </a:lnTo>
                <a:lnTo>
                  <a:pt x="531" y="99"/>
                </a:lnTo>
                <a:lnTo>
                  <a:pt x="527" y="84"/>
                </a:lnTo>
                <a:lnTo>
                  <a:pt x="527" y="84"/>
                </a:lnTo>
                <a:lnTo>
                  <a:pt x="514" y="49"/>
                </a:lnTo>
                <a:lnTo>
                  <a:pt x="512" y="43"/>
                </a:lnTo>
                <a:lnTo>
                  <a:pt x="512" y="43"/>
                </a:lnTo>
                <a:lnTo>
                  <a:pt x="512" y="30"/>
                </a:lnTo>
                <a:lnTo>
                  <a:pt x="512" y="20"/>
                </a:lnTo>
                <a:lnTo>
                  <a:pt x="504" y="17"/>
                </a:lnTo>
                <a:lnTo>
                  <a:pt x="504" y="17"/>
                </a:lnTo>
                <a:lnTo>
                  <a:pt x="500" y="13"/>
                </a:lnTo>
                <a:lnTo>
                  <a:pt x="495" y="9"/>
                </a:lnTo>
                <a:lnTo>
                  <a:pt x="487" y="5"/>
                </a:lnTo>
                <a:lnTo>
                  <a:pt x="487" y="5"/>
                </a:lnTo>
                <a:lnTo>
                  <a:pt x="480" y="4"/>
                </a:lnTo>
                <a:lnTo>
                  <a:pt x="473" y="4"/>
                </a:lnTo>
                <a:lnTo>
                  <a:pt x="462" y="5"/>
                </a:lnTo>
                <a:lnTo>
                  <a:pt x="462" y="5"/>
                </a:lnTo>
                <a:lnTo>
                  <a:pt x="447" y="5"/>
                </a:lnTo>
                <a:lnTo>
                  <a:pt x="439" y="5"/>
                </a:lnTo>
                <a:lnTo>
                  <a:pt x="439" y="5"/>
                </a:lnTo>
                <a:lnTo>
                  <a:pt x="430" y="5"/>
                </a:lnTo>
                <a:lnTo>
                  <a:pt x="422" y="4"/>
                </a:lnTo>
                <a:lnTo>
                  <a:pt x="422" y="4"/>
                </a:lnTo>
                <a:lnTo>
                  <a:pt x="422" y="3"/>
                </a:lnTo>
                <a:lnTo>
                  <a:pt x="421" y="0"/>
                </a:lnTo>
                <a:lnTo>
                  <a:pt x="420" y="0"/>
                </a:lnTo>
                <a:lnTo>
                  <a:pt x="419" y="0"/>
                </a:lnTo>
                <a:lnTo>
                  <a:pt x="414" y="4"/>
                </a:lnTo>
                <a:lnTo>
                  <a:pt x="414" y="4"/>
                </a:lnTo>
                <a:lnTo>
                  <a:pt x="404" y="12"/>
                </a:lnTo>
                <a:lnTo>
                  <a:pt x="395" y="15"/>
                </a:lnTo>
                <a:lnTo>
                  <a:pt x="395" y="15"/>
                </a:lnTo>
                <a:lnTo>
                  <a:pt x="386" y="18"/>
                </a:lnTo>
                <a:lnTo>
                  <a:pt x="381" y="19"/>
                </a:lnTo>
                <a:lnTo>
                  <a:pt x="375" y="19"/>
                </a:lnTo>
                <a:lnTo>
                  <a:pt x="375" y="19"/>
                </a:lnTo>
                <a:lnTo>
                  <a:pt x="354" y="17"/>
                </a:lnTo>
                <a:lnTo>
                  <a:pt x="354" y="28"/>
                </a:lnTo>
                <a:lnTo>
                  <a:pt x="343" y="31"/>
                </a:lnTo>
                <a:lnTo>
                  <a:pt x="332" y="33"/>
                </a:lnTo>
                <a:lnTo>
                  <a:pt x="332" y="45"/>
                </a:lnTo>
                <a:lnTo>
                  <a:pt x="332" y="45"/>
                </a:lnTo>
                <a:lnTo>
                  <a:pt x="327" y="49"/>
                </a:lnTo>
                <a:lnTo>
                  <a:pt x="323" y="54"/>
                </a:lnTo>
                <a:lnTo>
                  <a:pt x="322" y="55"/>
                </a:lnTo>
                <a:lnTo>
                  <a:pt x="322" y="59"/>
                </a:lnTo>
                <a:lnTo>
                  <a:pt x="322" y="59"/>
                </a:lnTo>
                <a:lnTo>
                  <a:pt x="320" y="76"/>
                </a:lnTo>
                <a:lnTo>
                  <a:pt x="320" y="89"/>
                </a:lnTo>
                <a:lnTo>
                  <a:pt x="322" y="100"/>
                </a:lnTo>
                <a:lnTo>
                  <a:pt x="322" y="100"/>
                </a:lnTo>
                <a:lnTo>
                  <a:pt x="323" y="114"/>
                </a:lnTo>
                <a:lnTo>
                  <a:pt x="325" y="133"/>
                </a:lnTo>
                <a:lnTo>
                  <a:pt x="328" y="155"/>
                </a:lnTo>
                <a:lnTo>
                  <a:pt x="332" y="176"/>
                </a:lnTo>
                <a:lnTo>
                  <a:pt x="332" y="176"/>
                </a:lnTo>
                <a:lnTo>
                  <a:pt x="337" y="191"/>
                </a:lnTo>
                <a:lnTo>
                  <a:pt x="342" y="199"/>
                </a:lnTo>
                <a:lnTo>
                  <a:pt x="345" y="204"/>
                </a:lnTo>
                <a:lnTo>
                  <a:pt x="347" y="204"/>
                </a:lnTo>
                <a:lnTo>
                  <a:pt x="354" y="22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824680BA-B5F6-444F-880B-3DEA5E484BBC}"/>
              </a:ext>
            </a:extLst>
          </p:cNvPr>
          <p:cNvSpPr>
            <a:spLocks/>
          </p:cNvSpPr>
          <p:nvPr/>
        </p:nvSpPr>
        <p:spPr bwMode="auto">
          <a:xfrm>
            <a:off x="2493925" y="804532"/>
            <a:ext cx="926714" cy="1725943"/>
          </a:xfrm>
          <a:custGeom>
            <a:avLst/>
            <a:gdLst>
              <a:gd name="T0" fmla="*/ 374 w 756"/>
              <a:gd name="T1" fmla="*/ 209 h 1408"/>
              <a:gd name="T2" fmla="*/ 297 w 756"/>
              <a:gd name="T3" fmla="*/ 252 h 1408"/>
              <a:gd name="T4" fmla="*/ 179 w 756"/>
              <a:gd name="T5" fmla="*/ 293 h 1408"/>
              <a:gd name="T6" fmla="*/ 79 w 756"/>
              <a:gd name="T7" fmla="*/ 405 h 1408"/>
              <a:gd name="T8" fmla="*/ 62 w 756"/>
              <a:gd name="T9" fmla="*/ 447 h 1408"/>
              <a:gd name="T10" fmla="*/ 8 w 756"/>
              <a:gd name="T11" fmla="*/ 651 h 1408"/>
              <a:gd name="T12" fmla="*/ 28 w 756"/>
              <a:gd name="T13" fmla="*/ 676 h 1408"/>
              <a:gd name="T14" fmla="*/ 24 w 756"/>
              <a:gd name="T15" fmla="*/ 724 h 1408"/>
              <a:gd name="T16" fmla="*/ 85 w 756"/>
              <a:gd name="T17" fmla="*/ 854 h 1408"/>
              <a:gd name="T18" fmla="*/ 121 w 756"/>
              <a:gd name="T19" fmla="*/ 882 h 1408"/>
              <a:gd name="T20" fmla="*/ 113 w 756"/>
              <a:gd name="T21" fmla="*/ 960 h 1408"/>
              <a:gd name="T22" fmla="*/ 77 w 756"/>
              <a:gd name="T23" fmla="*/ 927 h 1408"/>
              <a:gd name="T24" fmla="*/ 22 w 756"/>
              <a:gd name="T25" fmla="*/ 928 h 1408"/>
              <a:gd name="T26" fmla="*/ 0 w 756"/>
              <a:gd name="T27" fmla="*/ 979 h 1408"/>
              <a:gd name="T28" fmla="*/ 31 w 756"/>
              <a:gd name="T29" fmla="*/ 1128 h 1408"/>
              <a:gd name="T30" fmla="*/ 57 w 756"/>
              <a:gd name="T31" fmla="*/ 1154 h 1408"/>
              <a:gd name="T32" fmla="*/ 98 w 756"/>
              <a:gd name="T33" fmla="*/ 1060 h 1408"/>
              <a:gd name="T34" fmla="*/ 126 w 756"/>
              <a:gd name="T35" fmla="*/ 1060 h 1408"/>
              <a:gd name="T36" fmla="*/ 175 w 756"/>
              <a:gd name="T37" fmla="*/ 1097 h 1408"/>
              <a:gd name="T38" fmla="*/ 327 w 756"/>
              <a:gd name="T39" fmla="*/ 1154 h 1408"/>
              <a:gd name="T40" fmla="*/ 363 w 756"/>
              <a:gd name="T41" fmla="*/ 1138 h 1408"/>
              <a:gd name="T42" fmla="*/ 383 w 756"/>
              <a:gd name="T43" fmla="*/ 1055 h 1408"/>
              <a:gd name="T44" fmla="*/ 471 w 756"/>
              <a:gd name="T45" fmla="*/ 982 h 1408"/>
              <a:gd name="T46" fmla="*/ 507 w 756"/>
              <a:gd name="T47" fmla="*/ 1120 h 1408"/>
              <a:gd name="T48" fmla="*/ 527 w 756"/>
              <a:gd name="T49" fmla="*/ 1227 h 1408"/>
              <a:gd name="T50" fmla="*/ 541 w 756"/>
              <a:gd name="T51" fmla="*/ 1300 h 1408"/>
              <a:gd name="T52" fmla="*/ 547 w 756"/>
              <a:gd name="T53" fmla="*/ 1363 h 1408"/>
              <a:gd name="T54" fmla="*/ 680 w 756"/>
              <a:gd name="T55" fmla="*/ 1397 h 1408"/>
              <a:gd name="T56" fmla="*/ 751 w 756"/>
              <a:gd name="T57" fmla="*/ 1403 h 1408"/>
              <a:gd name="T58" fmla="*/ 747 w 756"/>
              <a:gd name="T59" fmla="*/ 1371 h 1408"/>
              <a:gd name="T60" fmla="*/ 656 w 756"/>
              <a:gd name="T61" fmla="*/ 1309 h 1408"/>
              <a:gd name="T62" fmla="*/ 623 w 756"/>
              <a:gd name="T63" fmla="*/ 1284 h 1408"/>
              <a:gd name="T64" fmla="*/ 625 w 756"/>
              <a:gd name="T65" fmla="*/ 1204 h 1408"/>
              <a:gd name="T66" fmla="*/ 619 w 756"/>
              <a:gd name="T67" fmla="*/ 1045 h 1408"/>
              <a:gd name="T68" fmla="*/ 578 w 756"/>
              <a:gd name="T69" fmla="*/ 931 h 1408"/>
              <a:gd name="T70" fmla="*/ 461 w 756"/>
              <a:gd name="T71" fmla="*/ 764 h 1408"/>
              <a:gd name="T72" fmla="*/ 381 w 756"/>
              <a:gd name="T73" fmla="*/ 632 h 1408"/>
              <a:gd name="T74" fmla="*/ 399 w 756"/>
              <a:gd name="T75" fmla="*/ 631 h 1408"/>
              <a:gd name="T76" fmla="*/ 450 w 756"/>
              <a:gd name="T77" fmla="*/ 621 h 1408"/>
              <a:gd name="T78" fmla="*/ 488 w 756"/>
              <a:gd name="T79" fmla="*/ 687 h 1408"/>
              <a:gd name="T80" fmla="*/ 527 w 756"/>
              <a:gd name="T81" fmla="*/ 701 h 1408"/>
              <a:gd name="T82" fmla="*/ 568 w 756"/>
              <a:gd name="T83" fmla="*/ 670 h 1408"/>
              <a:gd name="T84" fmla="*/ 608 w 756"/>
              <a:gd name="T85" fmla="*/ 467 h 1408"/>
              <a:gd name="T86" fmla="*/ 614 w 756"/>
              <a:gd name="T87" fmla="*/ 379 h 1408"/>
              <a:gd name="T88" fmla="*/ 598 w 756"/>
              <a:gd name="T89" fmla="*/ 331 h 1408"/>
              <a:gd name="T90" fmla="*/ 599 w 756"/>
              <a:gd name="T91" fmla="*/ 283 h 1408"/>
              <a:gd name="T92" fmla="*/ 631 w 756"/>
              <a:gd name="T93" fmla="*/ 250 h 1408"/>
              <a:gd name="T94" fmla="*/ 640 w 756"/>
              <a:gd name="T95" fmla="*/ 218 h 1408"/>
              <a:gd name="T96" fmla="*/ 660 w 756"/>
              <a:gd name="T97" fmla="*/ 186 h 1408"/>
              <a:gd name="T98" fmla="*/ 656 w 756"/>
              <a:gd name="T99" fmla="*/ 151 h 1408"/>
              <a:gd name="T100" fmla="*/ 674 w 756"/>
              <a:gd name="T101" fmla="*/ 121 h 1408"/>
              <a:gd name="T102" fmla="*/ 649 w 756"/>
              <a:gd name="T103" fmla="*/ 50 h 1408"/>
              <a:gd name="T104" fmla="*/ 629 w 756"/>
              <a:gd name="T105" fmla="*/ 34 h 1408"/>
              <a:gd name="T106" fmla="*/ 598 w 756"/>
              <a:gd name="T107" fmla="*/ 9 h 1408"/>
              <a:gd name="T108" fmla="*/ 558 w 756"/>
              <a:gd name="T109" fmla="*/ 2 h 1408"/>
              <a:gd name="T110" fmla="*/ 481 w 756"/>
              <a:gd name="T111" fmla="*/ 17 h 1408"/>
              <a:gd name="T112" fmla="*/ 458 w 756"/>
              <a:gd name="T113" fmla="*/ 39 h 1408"/>
              <a:gd name="T114" fmla="*/ 429 w 756"/>
              <a:gd name="T115" fmla="*/ 97 h 1408"/>
              <a:gd name="T116" fmla="*/ 429 w 756"/>
              <a:gd name="T117" fmla="*/ 157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6" h="1408">
                <a:moveTo>
                  <a:pt x="445" y="181"/>
                </a:moveTo>
                <a:lnTo>
                  <a:pt x="430" y="201"/>
                </a:lnTo>
                <a:lnTo>
                  <a:pt x="430" y="201"/>
                </a:lnTo>
                <a:lnTo>
                  <a:pt x="406" y="202"/>
                </a:lnTo>
                <a:lnTo>
                  <a:pt x="388" y="206"/>
                </a:lnTo>
                <a:lnTo>
                  <a:pt x="379" y="207"/>
                </a:lnTo>
                <a:lnTo>
                  <a:pt x="374" y="209"/>
                </a:lnTo>
                <a:lnTo>
                  <a:pt x="374" y="209"/>
                </a:lnTo>
                <a:lnTo>
                  <a:pt x="361" y="217"/>
                </a:lnTo>
                <a:lnTo>
                  <a:pt x="343" y="228"/>
                </a:lnTo>
                <a:lnTo>
                  <a:pt x="320" y="240"/>
                </a:lnTo>
                <a:lnTo>
                  <a:pt x="309" y="247"/>
                </a:lnTo>
                <a:lnTo>
                  <a:pt x="297" y="252"/>
                </a:lnTo>
                <a:lnTo>
                  <a:pt x="297" y="252"/>
                </a:lnTo>
                <a:lnTo>
                  <a:pt x="269" y="259"/>
                </a:lnTo>
                <a:lnTo>
                  <a:pt x="238" y="268"/>
                </a:lnTo>
                <a:lnTo>
                  <a:pt x="212" y="274"/>
                </a:lnTo>
                <a:lnTo>
                  <a:pt x="204" y="278"/>
                </a:lnTo>
                <a:lnTo>
                  <a:pt x="199" y="279"/>
                </a:lnTo>
                <a:lnTo>
                  <a:pt x="199" y="279"/>
                </a:lnTo>
                <a:lnTo>
                  <a:pt x="179" y="293"/>
                </a:lnTo>
                <a:lnTo>
                  <a:pt x="164" y="303"/>
                </a:lnTo>
                <a:lnTo>
                  <a:pt x="170" y="319"/>
                </a:lnTo>
                <a:lnTo>
                  <a:pt x="170" y="319"/>
                </a:lnTo>
                <a:lnTo>
                  <a:pt x="130" y="355"/>
                </a:lnTo>
                <a:lnTo>
                  <a:pt x="99" y="383"/>
                </a:lnTo>
                <a:lnTo>
                  <a:pt x="88" y="395"/>
                </a:lnTo>
                <a:lnTo>
                  <a:pt x="79" y="405"/>
                </a:lnTo>
                <a:lnTo>
                  <a:pt x="79" y="405"/>
                </a:lnTo>
                <a:lnTo>
                  <a:pt x="70" y="417"/>
                </a:lnTo>
                <a:lnTo>
                  <a:pt x="64" y="428"/>
                </a:lnTo>
                <a:lnTo>
                  <a:pt x="62" y="433"/>
                </a:lnTo>
                <a:lnTo>
                  <a:pt x="62" y="438"/>
                </a:lnTo>
                <a:lnTo>
                  <a:pt x="62" y="442"/>
                </a:lnTo>
                <a:lnTo>
                  <a:pt x="62" y="447"/>
                </a:lnTo>
                <a:lnTo>
                  <a:pt x="62" y="447"/>
                </a:lnTo>
                <a:lnTo>
                  <a:pt x="72" y="467"/>
                </a:lnTo>
                <a:lnTo>
                  <a:pt x="79" y="480"/>
                </a:lnTo>
                <a:lnTo>
                  <a:pt x="79" y="480"/>
                </a:lnTo>
                <a:lnTo>
                  <a:pt x="93" y="507"/>
                </a:lnTo>
                <a:lnTo>
                  <a:pt x="8" y="651"/>
                </a:lnTo>
                <a:lnTo>
                  <a:pt x="8" y="651"/>
                </a:lnTo>
                <a:lnTo>
                  <a:pt x="13" y="651"/>
                </a:lnTo>
                <a:lnTo>
                  <a:pt x="17" y="653"/>
                </a:lnTo>
                <a:lnTo>
                  <a:pt x="23" y="658"/>
                </a:lnTo>
                <a:lnTo>
                  <a:pt x="23" y="658"/>
                </a:lnTo>
                <a:lnTo>
                  <a:pt x="24" y="662"/>
                </a:lnTo>
                <a:lnTo>
                  <a:pt x="27" y="666"/>
                </a:lnTo>
                <a:lnTo>
                  <a:pt x="28" y="676"/>
                </a:lnTo>
                <a:lnTo>
                  <a:pt x="29" y="686"/>
                </a:lnTo>
                <a:lnTo>
                  <a:pt x="28" y="696"/>
                </a:lnTo>
                <a:lnTo>
                  <a:pt x="28" y="696"/>
                </a:lnTo>
                <a:lnTo>
                  <a:pt x="27" y="706"/>
                </a:lnTo>
                <a:lnTo>
                  <a:pt x="24" y="714"/>
                </a:lnTo>
                <a:lnTo>
                  <a:pt x="23" y="718"/>
                </a:lnTo>
                <a:lnTo>
                  <a:pt x="24" y="724"/>
                </a:lnTo>
                <a:lnTo>
                  <a:pt x="26" y="730"/>
                </a:lnTo>
                <a:lnTo>
                  <a:pt x="28" y="738"/>
                </a:lnTo>
                <a:lnTo>
                  <a:pt x="28" y="738"/>
                </a:lnTo>
                <a:lnTo>
                  <a:pt x="41" y="764"/>
                </a:lnTo>
                <a:lnTo>
                  <a:pt x="59" y="801"/>
                </a:lnTo>
                <a:lnTo>
                  <a:pt x="77" y="835"/>
                </a:lnTo>
                <a:lnTo>
                  <a:pt x="85" y="854"/>
                </a:lnTo>
                <a:lnTo>
                  <a:pt x="85" y="854"/>
                </a:lnTo>
                <a:lnTo>
                  <a:pt x="88" y="862"/>
                </a:lnTo>
                <a:lnTo>
                  <a:pt x="93" y="871"/>
                </a:lnTo>
                <a:lnTo>
                  <a:pt x="99" y="877"/>
                </a:lnTo>
                <a:lnTo>
                  <a:pt x="102" y="880"/>
                </a:lnTo>
                <a:lnTo>
                  <a:pt x="102" y="880"/>
                </a:lnTo>
                <a:lnTo>
                  <a:pt x="121" y="882"/>
                </a:lnTo>
                <a:lnTo>
                  <a:pt x="121" y="882"/>
                </a:lnTo>
                <a:lnTo>
                  <a:pt x="159" y="982"/>
                </a:lnTo>
                <a:lnTo>
                  <a:pt x="159" y="982"/>
                </a:lnTo>
                <a:lnTo>
                  <a:pt x="153" y="978"/>
                </a:lnTo>
                <a:lnTo>
                  <a:pt x="139" y="973"/>
                </a:lnTo>
                <a:lnTo>
                  <a:pt x="121" y="965"/>
                </a:lnTo>
                <a:lnTo>
                  <a:pt x="113" y="960"/>
                </a:lnTo>
                <a:lnTo>
                  <a:pt x="105" y="956"/>
                </a:lnTo>
                <a:lnTo>
                  <a:pt x="105" y="956"/>
                </a:lnTo>
                <a:lnTo>
                  <a:pt x="98" y="951"/>
                </a:lnTo>
                <a:lnTo>
                  <a:pt x="93" y="944"/>
                </a:lnTo>
                <a:lnTo>
                  <a:pt x="88" y="938"/>
                </a:lnTo>
                <a:lnTo>
                  <a:pt x="83" y="932"/>
                </a:lnTo>
                <a:lnTo>
                  <a:pt x="77" y="927"/>
                </a:lnTo>
                <a:lnTo>
                  <a:pt x="68" y="923"/>
                </a:lnTo>
                <a:lnTo>
                  <a:pt x="57" y="921"/>
                </a:lnTo>
                <a:lnTo>
                  <a:pt x="43" y="922"/>
                </a:lnTo>
                <a:lnTo>
                  <a:pt x="43" y="922"/>
                </a:lnTo>
                <a:lnTo>
                  <a:pt x="34" y="923"/>
                </a:lnTo>
                <a:lnTo>
                  <a:pt x="28" y="926"/>
                </a:lnTo>
                <a:lnTo>
                  <a:pt x="22" y="928"/>
                </a:lnTo>
                <a:lnTo>
                  <a:pt x="17" y="932"/>
                </a:lnTo>
                <a:lnTo>
                  <a:pt x="12" y="936"/>
                </a:lnTo>
                <a:lnTo>
                  <a:pt x="8" y="939"/>
                </a:lnTo>
                <a:lnTo>
                  <a:pt x="3" y="949"/>
                </a:lnTo>
                <a:lnTo>
                  <a:pt x="1" y="959"/>
                </a:lnTo>
                <a:lnTo>
                  <a:pt x="0" y="969"/>
                </a:lnTo>
                <a:lnTo>
                  <a:pt x="0" y="979"/>
                </a:lnTo>
                <a:lnTo>
                  <a:pt x="0" y="987"/>
                </a:lnTo>
                <a:lnTo>
                  <a:pt x="0" y="987"/>
                </a:lnTo>
                <a:lnTo>
                  <a:pt x="3" y="1014"/>
                </a:lnTo>
                <a:lnTo>
                  <a:pt x="11" y="1056"/>
                </a:lnTo>
                <a:lnTo>
                  <a:pt x="21" y="1100"/>
                </a:lnTo>
                <a:lnTo>
                  <a:pt x="26" y="1117"/>
                </a:lnTo>
                <a:lnTo>
                  <a:pt x="31" y="1128"/>
                </a:lnTo>
                <a:lnTo>
                  <a:pt x="31" y="1128"/>
                </a:lnTo>
                <a:lnTo>
                  <a:pt x="39" y="1143"/>
                </a:lnTo>
                <a:lnTo>
                  <a:pt x="44" y="1152"/>
                </a:lnTo>
                <a:lnTo>
                  <a:pt x="47" y="1154"/>
                </a:lnTo>
                <a:lnTo>
                  <a:pt x="49" y="1156"/>
                </a:lnTo>
                <a:lnTo>
                  <a:pt x="53" y="1156"/>
                </a:lnTo>
                <a:lnTo>
                  <a:pt x="57" y="1154"/>
                </a:lnTo>
                <a:lnTo>
                  <a:pt x="57" y="1154"/>
                </a:lnTo>
                <a:lnTo>
                  <a:pt x="59" y="1152"/>
                </a:lnTo>
                <a:lnTo>
                  <a:pt x="62" y="1148"/>
                </a:lnTo>
                <a:lnTo>
                  <a:pt x="67" y="1136"/>
                </a:lnTo>
                <a:lnTo>
                  <a:pt x="79" y="1103"/>
                </a:lnTo>
                <a:lnTo>
                  <a:pt x="92" y="1071"/>
                </a:lnTo>
                <a:lnTo>
                  <a:pt x="98" y="1060"/>
                </a:lnTo>
                <a:lnTo>
                  <a:pt x="100" y="1056"/>
                </a:lnTo>
                <a:lnTo>
                  <a:pt x="102" y="1055"/>
                </a:lnTo>
                <a:lnTo>
                  <a:pt x="102" y="1055"/>
                </a:lnTo>
                <a:lnTo>
                  <a:pt x="107" y="1054"/>
                </a:lnTo>
                <a:lnTo>
                  <a:pt x="113" y="1055"/>
                </a:lnTo>
                <a:lnTo>
                  <a:pt x="119" y="1056"/>
                </a:lnTo>
                <a:lnTo>
                  <a:pt x="126" y="1060"/>
                </a:lnTo>
                <a:lnTo>
                  <a:pt x="134" y="1064"/>
                </a:lnTo>
                <a:lnTo>
                  <a:pt x="143" y="1070"/>
                </a:lnTo>
                <a:lnTo>
                  <a:pt x="153" y="1077"/>
                </a:lnTo>
                <a:lnTo>
                  <a:pt x="161" y="1086"/>
                </a:lnTo>
                <a:lnTo>
                  <a:pt x="161" y="1086"/>
                </a:lnTo>
                <a:lnTo>
                  <a:pt x="167" y="1091"/>
                </a:lnTo>
                <a:lnTo>
                  <a:pt x="175" y="1097"/>
                </a:lnTo>
                <a:lnTo>
                  <a:pt x="196" y="1108"/>
                </a:lnTo>
                <a:lnTo>
                  <a:pt x="222" y="1121"/>
                </a:lnTo>
                <a:lnTo>
                  <a:pt x="250" y="1133"/>
                </a:lnTo>
                <a:lnTo>
                  <a:pt x="278" y="1143"/>
                </a:lnTo>
                <a:lnTo>
                  <a:pt x="304" y="1151"/>
                </a:lnTo>
                <a:lnTo>
                  <a:pt x="317" y="1153"/>
                </a:lnTo>
                <a:lnTo>
                  <a:pt x="327" y="1154"/>
                </a:lnTo>
                <a:lnTo>
                  <a:pt x="335" y="1154"/>
                </a:lnTo>
                <a:lnTo>
                  <a:pt x="343" y="1154"/>
                </a:lnTo>
                <a:lnTo>
                  <a:pt x="343" y="1154"/>
                </a:lnTo>
                <a:lnTo>
                  <a:pt x="348" y="1152"/>
                </a:lnTo>
                <a:lnTo>
                  <a:pt x="353" y="1148"/>
                </a:lnTo>
                <a:lnTo>
                  <a:pt x="358" y="1143"/>
                </a:lnTo>
                <a:lnTo>
                  <a:pt x="363" y="1138"/>
                </a:lnTo>
                <a:lnTo>
                  <a:pt x="369" y="1126"/>
                </a:lnTo>
                <a:lnTo>
                  <a:pt x="375" y="1111"/>
                </a:lnTo>
                <a:lnTo>
                  <a:pt x="379" y="1095"/>
                </a:lnTo>
                <a:lnTo>
                  <a:pt x="381" y="1080"/>
                </a:lnTo>
                <a:lnTo>
                  <a:pt x="383" y="1066"/>
                </a:lnTo>
                <a:lnTo>
                  <a:pt x="383" y="1055"/>
                </a:lnTo>
                <a:lnTo>
                  <a:pt x="383" y="1055"/>
                </a:lnTo>
                <a:lnTo>
                  <a:pt x="378" y="1040"/>
                </a:lnTo>
                <a:lnTo>
                  <a:pt x="369" y="1018"/>
                </a:lnTo>
                <a:lnTo>
                  <a:pt x="344" y="958"/>
                </a:lnTo>
                <a:lnTo>
                  <a:pt x="308" y="880"/>
                </a:lnTo>
                <a:lnTo>
                  <a:pt x="308" y="880"/>
                </a:lnTo>
                <a:lnTo>
                  <a:pt x="405" y="939"/>
                </a:lnTo>
                <a:lnTo>
                  <a:pt x="471" y="982"/>
                </a:lnTo>
                <a:lnTo>
                  <a:pt x="493" y="997"/>
                </a:lnTo>
                <a:lnTo>
                  <a:pt x="499" y="1002"/>
                </a:lnTo>
                <a:lnTo>
                  <a:pt x="501" y="1004"/>
                </a:lnTo>
                <a:lnTo>
                  <a:pt x="501" y="1004"/>
                </a:lnTo>
                <a:lnTo>
                  <a:pt x="501" y="1021"/>
                </a:lnTo>
                <a:lnTo>
                  <a:pt x="503" y="1055"/>
                </a:lnTo>
                <a:lnTo>
                  <a:pt x="507" y="1120"/>
                </a:lnTo>
                <a:lnTo>
                  <a:pt x="507" y="1120"/>
                </a:lnTo>
                <a:lnTo>
                  <a:pt x="509" y="1146"/>
                </a:lnTo>
                <a:lnTo>
                  <a:pt x="514" y="1177"/>
                </a:lnTo>
                <a:lnTo>
                  <a:pt x="523" y="1222"/>
                </a:lnTo>
                <a:lnTo>
                  <a:pt x="523" y="1222"/>
                </a:lnTo>
                <a:lnTo>
                  <a:pt x="526" y="1225"/>
                </a:lnTo>
                <a:lnTo>
                  <a:pt x="527" y="1227"/>
                </a:lnTo>
                <a:lnTo>
                  <a:pt x="533" y="1232"/>
                </a:lnTo>
                <a:lnTo>
                  <a:pt x="536" y="1237"/>
                </a:lnTo>
                <a:lnTo>
                  <a:pt x="538" y="1243"/>
                </a:lnTo>
                <a:lnTo>
                  <a:pt x="539" y="1253"/>
                </a:lnTo>
                <a:lnTo>
                  <a:pt x="541" y="1268"/>
                </a:lnTo>
                <a:lnTo>
                  <a:pt x="541" y="1268"/>
                </a:lnTo>
                <a:lnTo>
                  <a:pt x="541" y="1300"/>
                </a:lnTo>
                <a:lnTo>
                  <a:pt x="539" y="1330"/>
                </a:lnTo>
                <a:lnTo>
                  <a:pt x="539" y="1341"/>
                </a:lnTo>
                <a:lnTo>
                  <a:pt x="541" y="1352"/>
                </a:lnTo>
                <a:lnTo>
                  <a:pt x="543" y="1360"/>
                </a:lnTo>
                <a:lnTo>
                  <a:pt x="544" y="1362"/>
                </a:lnTo>
                <a:lnTo>
                  <a:pt x="547" y="1363"/>
                </a:lnTo>
                <a:lnTo>
                  <a:pt x="547" y="1363"/>
                </a:lnTo>
                <a:lnTo>
                  <a:pt x="554" y="1367"/>
                </a:lnTo>
                <a:lnTo>
                  <a:pt x="569" y="1371"/>
                </a:lnTo>
                <a:lnTo>
                  <a:pt x="610" y="1381"/>
                </a:lnTo>
                <a:lnTo>
                  <a:pt x="652" y="1391"/>
                </a:lnTo>
                <a:lnTo>
                  <a:pt x="669" y="1394"/>
                </a:lnTo>
                <a:lnTo>
                  <a:pt x="680" y="1397"/>
                </a:lnTo>
                <a:lnTo>
                  <a:pt x="680" y="1397"/>
                </a:lnTo>
                <a:lnTo>
                  <a:pt x="700" y="1403"/>
                </a:lnTo>
                <a:lnTo>
                  <a:pt x="712" y="1406"/>
                </a:lnTo>
                <a:lnTo>
                  <a:pt x="725" y="1408"/>
                </a:lnTo>
                <a:lnTo>
                  <a:pt x="737" y="1408"/>
                </a:lnTo>
                <a:lnTo>
                  <a:pt x="742" y="1407"/>
                </a:lnTo>
                <a:lnTo>
                  <a:pt x="747" y="1406"/>
                </a:lnTo>
                <a:lnTo>
                  <a:pt x="751" y="1403"/>
                </a:lnTo>
                <a:lnTo>
                  <a:pt x="753" y="1401"/>
                </a:lnTo>
                <a:lnTo>
                  <a:pt x="756" y="1397"/>
                </a:lnTo>
                <a:lnTo>
                  <a:pt x="756" y="1392"/>
                </a:lnTo>
                <a:lnTo>
                  <a:pt x="756" y="1392"/>
                </a:lnTo>
                <a:lnTo>
                  <a:pt x="754" y="1387"/>
                </a:lnTo>
                <a:lnTo>
                  <a:pt x="753" y="1381"/>
                </a:lnTo>
                <a:lnTo>
                  <a:pt x="747" y="1371"/>
                </a:lnTo>
                <a:lnTo>
                  <a:pt x="738" y="1360"/>
                </a:lnTo>
                <a:lnTo>
                  <a:pt x="728" y="1350"/>
                </a:lnTo>
                <a:lnTo>
                  <a:pt x="717" y="1342"/>
                </a:lnTo>
                <a:lnTo>
                  <a:pt x="707" y="1335"/>
                </a:lnTo>
                <a:lnTo>
                  <a:pt x="693" y="1327"/>
                </a:lnTo>
                <a:lnTo>
                  <a:pt x="693" y="1327"/>
                </a:lnTo>
                <a:lnTo>
                  <a:pt x="656" y="1309"/>
                </a:lnTo>
                <a:lnTo>
                  <a:pt x="625" y="1293"/>
                </a:lnTo>
                <a:lnTo>
                  <a:pt x="625" y="1293"/>
                </a:lnTo>
                <a:lnTo>
                  <a:pt x="625" y="1293"/>
                </a:lnTo>
                <a:lnTo>
                  <a:pt x="624" y="1294"/>
                </a:lnTo>
                <a:lnTo>
                  <a:pt x="623" y="1295"/>
                </a:lnTo>
                <a:lnTo>
                  <a:pt x="623" y="1294"/>
                </a:lnTo>
                <a:lnTo>
                  <a:pt x="623" y="1284"/>
                </a:lnTo>
                <a:lnTo>
                  <a:pt x="623" y="1284"/>
                </a:lnTo>
                <a:lnTo>
                  <a:pt x="625" y="1258"/>
                </a:lnTo>
                <a:lnTo>
                  <a:pt x="626" y="1244"/>
                </a:lnTo>
                <a:lnTo>
                  <a:pt x="625" y="1228"/>
                </a:lnTo>
                <a:lnTo>
                  <a:pt x="625" y="1228"/>
                </a:lnTo>
                <a:lnTo>
                  <a:pt x="625" y="1217"/>
                </a:lnTo>
                <a:lnTo>
                  <a:pt x="625" y="1204"/>
                </a:lnTo>
                <a:lnTo>
                  <a:pt x="626" y="1174"/>
                </a:lnTo>
                <a:lnTo>
                  <a:pt x="628" y="1145"/>
                </a:lnTo>
                <a:lnTo>
                  <a:pt x="629" y="1120"/>
                </a:lnTo>
                <a:lnTo>
                  <a:pt x="629" y="1120"/>
                </a:lnTo>
                <a:lnTo>
                  <a:pt x="626" y="1097"/>
                </a:lnTo>
                <a:lnTo>
                  <a:pt x="624" y="1070"/>
                </a:lnTo>
                <a:lnTo>
                  <a:pt x="619" y="1045"/>
                </a:lnTo>
                <a:lnTo>
                  <a:pt x="615" y="1034"/>
                </a:lnTo>
                <a:lnTo>
                  <a:pt x="611" y="1024"/>
                </a:lnTo>
                <a:lnTo>
                  <a:pt x="611" y="1024"/>
                </a:lnTo>
                <a:lnTo>
                  <a:pt x="603" y="1004"/>
                </a:lnTo>
                <a:lnTo>
                  <a:pt x="594" y="980"/>
                </a:lnTo>
                <a:lnTo>
                  <a:pt x="578" y="931"/>
                </a:lnTo>
                <a:lnTo>
                  <a:pt x="578" y="931"/>
                </a:lnTo>
                <a:lnTo>
                  <a:pt x="574" y="923"/>
                </a:lnTo>
                <a:lnTo>
                  <a:pt x="569" y="914"/>
                </a:lnTo>
                <a:lnTo>
                  <a:pt x="554" y="891"/>
                </a:lnTo>
                <a:lnTo>
                  <a:pt x="536" y="863"/>
                </a:lnTo>
                <a:lnTo>
                  <a:pt x="516" y="835"/>
                </a:lnTo>
                <a:lnTo>
                  <a:pt x="478" y="785"/>
                </a:lnTo>
                <a:lnTo>
                  <a:pt x="461" y="764"/>
                </a:lnTo>
                <a:lnTo>
                  <a:pt x="478" y="740"/>
                </a:lnTo>
                <a:lnTo>
                  <a:pt x="478" y="740"/>
                </a:lnTo>
                <a:lnTo>
                  <a:pt x="430" y="691"/>
                </a:lnTo>
                <a:lnTo>
                  <a:pt x="379" y="638"/>
                </a:lnTo>
                <a:lnTo>
                  <a:pt x="379" y="638"/>
                </a:lnTo>
                <a:lnTo>
                  <a:pt x="380" y="636"/>
                </a:lnTo>
                <a:lnTo>
                  <a:pt x="381" y="632"/>
                </a:lnTo>
                <a:lnTo>
                  <a:pt x="385" y="627"/>
                </a:lnTo>
                <a:lnTo>
                  <a:pt x="385" y="627"/>
                </a:lnTo>
                <a:lnTo>
                  <a:pt x="384" y="628"/>
                </a:lnTo>
                <a:lnTo>
                  <a:pt x="381" y="628"/>
                </a:lnTo>
                <a:lnTo>
                  <a:pt x="385" y="630"/>
                </a:lnTo>
                <a:lnTo>
                  <a:pt x="399" y="631"/>
                </a:lnTo>
                <a:lnTo>
                  <a:pt x="399" y="631"/>
                </a:lnTo>
                <a:lnTo>
                  <a:pt x="414" y="632"/>
                </a:lnTo>
                <a:lnTo>
                  <a:pt x="421" y="633"/>
                </a:lnTo>
                <a:lnTo>
                  <a:pt x="426" y="633"/>
                </a:lnTo>
                <a:lnTo>
                  <a:pt x="434" y="631"/>
                </a:lnTo>
                <a:lnTo>
                  <a:pt x="434" y="631"/>
                </a:lnTo>
                <a:lnTo>
                  <a:pt x="446" y="622"/>
                </a:lnTo>
                <a:lnTo>
                  <a:pt x="450" y="621"/>
                </a:lnTo>
                <a:lnTo>
                  <a:pt x="450" y="621"/>
                </a:lnTo>
                <a:lnTo>
                  <a:pt x="450" y="622"/>
                </a:lnTo>
                <a:lnTo>
                  <a:pt x="450" y="622"/>
                </a:lnTo>
                <a:lnTo>
                  <a:pt x="456" y="635"/>
                </a:lnTo>
                <a:lnTo>
                  <a:pt x="471" y="660"/>
                </a:lnTo>
                <a:lnTo>
                  <a:pt x="480" y="674"/>
                </a:lnTo>
                <a:lnTo>
                  <a:pt x="488" y="687"/>
                </a:lnTo>
                <a:lnTo>
                  <a:pt x="497" y="696"/>
                </a:lnTo>
                <a:lnTo>
                  <a:pt x="501" y="699"/>
                </a:lnTo>
                <a:lnTo>
                  <a:pt x="503" y="702"/>
                </a:lnTo>
                <a:lnTo>
                  <a:pt x="503" y="702"/>
                </a:lnTo>
                <a:lnTo>
                  <a:pt x="511" y="703"/>
                </a:lnTo>
                <a:lnTo>
                  <a:pt x="518" y="703"/>
                </a:lnTo>
                <a:lnTo>
                  <a:pt x="527" y="701"/>
                </a:lnTo>
                <a:lnTo>
                  <a:pt x="536" y="698"/>
                </a:lnTo>
                <a:lnTo>
                  <a:pt x="544" y="694"/>
                </a:lnTo>
                <a:lnTo>
                  <a:pt x="553" y="691"/>
                </a:lnTo>
                <a:lnTo>
                  <a:pt x="559" y="686"/>
                </a:lnTo>
                <a:lnTo>
                  <a:pt x="563" y="682"/>
                </a:lnTo>
                <a:lnTo>
                  <a:pt x="563" y="682"/>
                </a:lnTo>
                <a:lnTo>
                  <a:pt x="568" y="670"/>
                </a:lnTo>
                <a:lnTo>
                  <a:pt x="574" y="646"/>
                </a:lnTo>
                <a:lnTo>
                  <a:pt x="589" y="579"/>
                </a:lnTo>
                <a:lnTo>
                  <a:pt x="603" y="512"/>
                </a:lnTo>
                <a:lnTo>
                  <a:pt x="608" y="488"/>
                </a:lnTo>
                <a:lnTo>
                  <a:pt x="609" y="478"/>
                </a:lnTo>
                <a:lnTo>
                  <a:pt x="609" y="478"/>
                </a:lnTo>
                <a:lnTo>
                  <a:pt x="608" y="467"/>
                </a:lnTo>
                <a:lnTo>
                  <a:pt x="608" y="451"/>
                </a:lnTo>
                <a:lnTo>
                  <a:pt x="609" y="418"/>
                </a:lnTo>
                <a:lnTo>
                  <a:pt x="609" y="418"/>
                </a:lnTo>
                <a:lnTo>
                  <a:pt x="610" y="408"/>
                </a:lnTo>
                <a:lnTo>
                  <a:pt x="611" y="400"/>
                </a:lnTo>
                <a:lnTo>
                  <a:pt x="614" y="391"/>
                </a:lnTo>
                <a:lnTo>
                  <a:pt x="614" y="379"/>
                </a:lnTo>
                <a:lnTo>
                  <a:pt x="614" y="379"/>
                </a:lnTo>
                <a:lnTo>
                  <a:pt x="614" y="366"/>
                </a:lnTo>
                <a:lnTo>
                  <a:pt x="613" y="356"/>
                </a:lnTo>
                <a:lnTo>
                  <a:pt x="609" y="346"/>
                </a:lnTo>
                <a:lnTo>
                  <a:pt x="603" y="336"/>
                </a:lnTo>
                <a:lnTo>
                  <a:pt x="603" y="336"/>
                </a:lnTo>
                <a:lnTo>
                  <a:pt x="598" y="331"/>
                </a:lnTo>
                <a:lnTo>
                  <a:pt x="590" y="325"/>
                </a:lnTo>
                <a:lnTo>
                  <a:pt x="574" y="315"/>
                </a:lnTo>
                <a:lnTo>
                  <a:pt x="554" y="305"/>
                </a:lnTo>
                <a:lnTo>
                  <a:pt x="558" y="291"/>
                </a:lnTo>
                <a:lnTo>
                  <a:pt x="558" y="291"/>
                </a:lnTo>
                <a:lnTo>
                  <a:pt x="580" y="288"/>
                </a:lnTo>
                <a:lnTo>
                  <a:pt x="599" y="283"/>
                </a:lnTo>
                <a:lnTo>
                  <a:pt x="608" y="280"/>
                </a:lnTo>
                <a:lnTo>
                  <a:pt x="614" y="277"/>
                </a:lnTo>
                <a:lnTo>
                  <a:pt x="614" y="277"/>
                </a:lnTo>
                <a:lnTo>
                  <a:pt x="619" y="273"/>
                </a:lnTo>
                <a:lnTo>
                  <a:pt x="623" y="269"/>
                </a:lnTo>
                <a:lnTo>
                  <a:pt x="628" y="260"/>
                </a:lnTo>
                <a:lnTo>
                  <a:pt x="631" y="250"/>
                </a:lnTo>
                <a:lnTo>
                  <a:pt x="634" y="240"/>
                </a:lnTo>
                <a:lnTo>
                  <a:pt x="634" y="240"/>
                </a:lnTo>
                <a:lnTo>
                  <a:pt x="636" y="231"/>
                </a:lnTo>
                <a:lnTo>
                  <a:pt x="636" y="224"/>
                </a:lnTo>
                <a:lnTo>
                  <a:pt x="636" y="222"/>
                </a:lnTo>
                <a:lnTo>
                  <a:pt x="638" y="219"/>
                </a:lnTo>
                <a:lnTo>
                  <a:pt x="640" y="218"/>
                </a:lnTo>
                <a:lnTo>
                  <a:pt x="642" y="217"/>
                </a:lnTo>
                <a:lnTo>
                  <a:pt x="642" y="217"/>
                </a:lnTo>
                <a:lnTo>
                  <a:pt x="646" y="216"/>
                </a:lnTo>
                <a:lnTo>
                  <a:pt x="649" y="213"/>
                </a:lnTo>
                <a:lnTo>
                  <a:pt x="655" y="206"/>
                </a:lnTo>
                <a:lnTo>
                  <a:pt x="659" y="197"/>
                </a:lnTo>
                <a:lnTo>
                  <a:pt x="660" y="186"/>
                </a:lnTo>
                <a:lnTo>
                  <a:pt x="660" y="186"/>
                </a:lnTo>
                <a:lnTo>
                  <a:pt x="659" y="180"/>
                </a:lnTo>
                <a:lnTo>
                  <a:pt x="659" y="177"/>
                </a:lnTo>
                <a:lnTo>
                  <a:pt x="657" y="173"/>
                </a:lnTo>
                <a:lnTo>
                  <a:pt x="656" y="163"/>
                </a:lnTo>
                <a:lnTo>
                  <a:pt x="656" y="163"/>
                </a:lnTo>
                <a:lnTo>
                  <a:pt x="656" y="151"/>
                </a:lnTo>
                <a:lnTo>
                  <a:pt x="657" y="141"/>
                </a:lnTo>
                <a:lnTo>
                  <a:pt x="660" y="134"/>
                </a:lnTo>
                <a:lnTo>
                  <a:pt x="662" y="130"/>
                </a:lnTo>
                <a:lnTo>
                  <a:pt x="662" y="130"/>
                </a:lnTo>
                <a:lnTo>
                  <a:pt x="665" y="126"/>
                </a:lnTo>
                <a:lnTo>
                  <a:pt x="669" y="124"/>
                </a:lnTo>
                <a:lnTo>
                  <a:pt x="674" y="121"/>
                </a:lnTo>
                <a:lnTo>
                  <a:pt x="674" y="121"/>
                </a:lnTo>
                <a:lnTo>
                  <a:pt x="669" y="101"/>
                </a:lnTo>
                <a:lnTo>
                  <a:pt x="664" y="85"/>
                </a:lnTo>
                <a:lnTo>
                  <a:pt x="660" y="73"/>
                </a:lnTo>
                <a:lnTo>
                  <a:pt x="660" y="73"/>
                </a:lnTo>
                <a:lnTo>
                  <a:pt x="654" y="61"/>
                </a:lnTo>
                <a:lnTo>
                  <a:pt x="649" y="50"/>
                </a:lnTo>
                <a:lnTo>
                  <a:pt x="649" y="50"/>
                </a:lnTo>
                <a:lnTo>
                  <a:pt x="645" y="44"/>
                </a:lnTo>
                <a:lnTo>
                  <a:pt x="645" y="40"/>
                </a:lnTo>
                <a:lnTo>
                  <a:pt x="644" y="38"/>
                </a:lnTo>
                <a:lnTo>
                  <a:pt x="640" y="37"/>
                </a:lnTo>
                <a:lnTo>
                  <a:pt x="640" y="37"/>
                </a:lnTo>
                <a:lnTo>
                  <a:pt x="629" y="34"/>
                </a:lnTo>
                <a:lnTo>
                  <a:pt x="624" y="32"/>
                </a:lnTo>
                <a:lnTo>
                  <a:pt x="620" y="28"/>
                </a:lnTo>
                <a:lnTo>
                  <a:pt x="620" y="28"/>
                </a:lnTo>
                <a:lnTo>
                  <a:pt x="616" y="23"/>
                </a:lnTo>
                <a:lnTo>
                  <a:pt x="611" y="18"/>
                </a:lnTo>
                <a:lnTo>
                  <a:pt x="604" y="12"/>
                </a:lnTo>
                <a:lnTo>
                  <a:pt x="598" y="9"/>
                </a:lnTo>
                <a:lnTo>
                  <a:pt x="592" y="8"/>
                </a:lnTo>
                <a:lnTo>
                  <a:pt x="592" y="8"/>
                </a:lnTo>
                <a:lnTo>
                  <a:pt x="583" y="5"/>
                </a:lnTo>
                <a:lnTo>
                  <a:pt x="579" y="4"/>
                </a:lnTo>
                <a:lnTo>
                  <a:pt x="573" y="3"/>
                </a:lnTo>
                <a:lnTo>
                  <a:pt x="558" y="2"/>
                </a:lnTo>
                <a:lnTo>
                  <a:pt x="558" y="2"/>
                </a:lnTo>
                <a:lnTo>
                  <a:pt x="526" y="0"/>
                </a:lnTo>
                <a:lnTo>
                  <a:pt x="514" y="2"/>
                </a:lnTo>
                <a:lnTo>
                  <a:pt x="503" y="5"/>
                </a:lnTo>
                <a:lnTo>
                  <a:pt x="503" y="5"/>
                </a:lnTo>
                <a:lnTo>
                  <a:pt x="491" y="12"/>
                </a:lnTo>
                <a:lnTo>
                  <a:pt x="481" y="17"/>
                </a:lnTo>
                <a:lnTo>
                  <a:pt x="481" y="17"/>
                </a:lnTo>
                <a:lnTo>
                  <a:pt x="473" y="20"/>
                </a:lnTo>
                <a:lnTo>
                  <a:pt x="467" y="23"/>
                </a:lnTo>
                <a:lnTo>
                  <a:pt x="465" y="25"/>
                </a:lnTo>
                <a:lnTo>
                  <a:pt x="462" y="29"/>
                </a:lnTo>
                <a:lnTo>
                  <a:pt x="460" y="33"/>
                </a:lnTo>
                <a:lnTo>
                  <a:pt x="458" y="39"/>
                </a:lnTo>
                <a:lnTo>
                  <a:pt x="458" y="39"/>
                </a:lnTo>
                <a:lnTo>
                  <a:pt x="455" y="49"/>
                </a:lnTo>
                <a:lnTo>
                  <a:pt x="451" y="56"/>
                </a:lnTo>
                <a:lnTo>
                  <a:pt x="441" y="70"/>
                </a:lnTo>
                <a:lnTo>
                  <a:pt x="441" y="70"/>
                </a:lnTo>
                <a:lnTo>
                  <a:pt x="436" y="79"/>
                </a:lnTo>
                <a:lnTo>
                  <a:pt x="432" y="88"/>
                </a:lnTo>
                <a:lnTo>
                  <a:pt x="429" y="97"/>
                </a:lnTo>
                <a:lnTo>
                  <a:pt x="427" y="110"/>
                </a:lnTo>
                <a:lnTo>
                  <a:pt x="427" y="110"/>
                </a:lnTo>
                <a:lnTo>
                  <a:pt x="426" y="134"/>
                </a:lnTo>
                <a:lnTo>
                  <a:pt x="427" y="146"/>
                </a:lnTo>
                <a:lnTo>
                  <a:pt x="427" y="146"/>
                </a:lnTo>
                <a:lnTo>
                  <a:pt x="429" y="155"/>
                </a:lnTo>
                <a:lnTo>
                  <a:pt x="429" y="157"/>
                </a:lnTo>
                <a:lnTo>
                  <a:pt x="430" y="161"/>
                </a:lnTo>
                <a:lnTo>
                  <a:pt x="430" y="161"/>
                </a:lnTo>
                <a:lnTo>
                  <a:pt x="445" y="181"/>
                </a:lnTo>
                <a:lnTo>
                  <a:pt x="445" y="1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A4E5EC1-F12D-4FB7-8AFB-D1618907713B}"/>
              </a:ext>
            </a:extLst>
          </p:cNvPr>
          <p:cNvSpPr>
            <a:spLocks noEditPoints="1"/>
          </p:cNvSpPr>
          <p:nvPr/>
        </p:nvSpPr>
        <p:spPr bwMode="auto">
          <a:xfrm>
            <a:off x="4231042" y="1057927"/>
            <a:ext cx="1538489" cy="1318592"/>
          </a:xfrm>
          <a:custGeom>
            <a:avLst/>
            <a:gdLst>
              <a:gd name="T0" fmla="*/ 97 w 1945"/>
              <a:gd name="T1" fmla="*/ 22 h 1667"/>
              <a:gd name="T2" fmla="*/ 23 w 1945"/>
              <a:gd name="T3" fmla="*/ 5 h 1667"/>
              <a:gd name="T4" fmla="*/ 0 w 1945"/>
              <a:gd name="T5" fmla="*/ 42 h 1667"/>
              <a:gd name="T6" fmla="*/ 89 w 1945"/>
              <a:gd name="T7" fmla="*/ 175 h 1667"/>
              <a:gd name="T8" fmla="*/ 117 w 1945"/>
              <a:gd name="T9" fmla="*/ 228 h 1667"/>
              <a:gd name="T10" fmla="*/ 10 w 1945"/>
              <a:gd name="T11" fmla="*/ 650 h 1667"/>
              <a:gd name="T12" fmla="*/ 25 w 1945"/>
              <a:gd name="T13" fmla="*/ 865 h 1667"/>
              <a:gd name="T14" fmla="*/ 186 w 1945"/>
              <a:gd name="T15" fmla="*/ 995 h 1667"/>
              <a:gd name="T16" fmla="*/ 530 w 1945"/>
              <a:gd name="T17" fmla="*/ 1191 h 1667"/>
              <a:gd name="T18" fmla="*/ 628 w 1945"/>
              <a:gd name="T19" fmla="*/ 1213 h 1667"/>
              <a:gd name="T20" fmla="*/ 770 w 1945"/>
              <a:gd name="T21" fmla="*/ 1249 h 1667"/>
              <a:gd name="T22" fmla="*/ 928 w 1945"/>
              <a:gd name="T23" fmla="*/ 1300 h 1667"/>
              <a:gd name="T24" fmla="*/ 1017 w 1945"/>
              <a:gd name="T25" fmla="*/ 1419 h 1667"/>
              <a:gd name="T26" fmla="*/ 1201 w 1945"/>
              <a:gd name="T27" fmla="*/ 1433 h 1667"/>
              <a:gd name="T28" fmla="*/ 1285 w 1945"/>
              <a:gd name="T29" fmla="*/ 1434 h 1667"/>
              <a:gd name="T30" fmla="*/ 1327 w 1945"/>
              <a:gd name="T31" fmla="*/ 1401 h 1667"/>
              <a:gd name="T32" fmla="*/ 1310 w 1945"/>
              <a:gd name="T33" fmla="*/ 1327 h 1667"/>
              <a:gd name="T34" fmla="*/ 1313 w 1945"/>
              <a:gd name="T35" fmla="*/ 1302 h 1667"/>
              <a:gd name="T36" fmla="*/ 1417 w 1945"/>
              <a:gd name="T37" fmla="*/ 1345 h 1667"/>
              <a:gd name="T38" fmla="*/ 1538 w 1945"/>
              <a:gd name="T39" fmla="*/ 1493 h 1667"/>
              <a:gd name="T40" fmla="*/ 1713 w 1945"/>
              <a:gd name="T41" fmla="*/ 1610 h 1667"/>
              <a:gd name="T42" fmla="*/ 1768 w 1945"/>
              <a:gd name="T43" fmla="*/ 1667 h 1667"/>
              <a:gd name="T44" fmla="*/ 1856 w 1945"/>
              <a:gd name="T45" fmla="*/ 1651 h 1667"/>
              <a:gd name="T46" fmla="*/ 1939 w 1945"/>
              <a:gd name="T47" fmla="*/ 1638 h 1667"/>
              <a:gd name="T48" fmla="*/ 1945 w 1945"/>
              <a:gd name="T49" fmla="*/ 1612 h 1667"/>
              <a:gd name="T50" fmla="*/ 1921 w 1945"/>
              <a:gd name="T51" fmla="*/ 1598 h 1667"/>
              <a:gd name="T52" fmla="*/ 1765 w 1945"/>
              <a:gd name="T53" fmla="*/ 1575 h 1667"/>
              <a:gd name="T54" fmla="*/ 1579 w 1945"/>
              <a:gd name="T55" fmla="*/ 1428 h 1667"/>
              <a:gd name="T56" fmla="*/ 1439 w 1945"/>
              <a:gd name="T57" fmla="*/ 1253 h 1667"/>
              <a:gd name="T58" fmla="*/ 1414 w 1945"/>
              <a:gd name="T59" fmla="*/ 1188 h 1667"/>
              <a:gd name="T60" fmla="*/ 1338 w 1945"/>
              <a:gd name="T61" fmla="*/ 1066 h 1667"/>
              <a:gd name="T62" fmla="*/ 1333 w 1945"/>
              <a:gd name="T63" fmla="*/ 959 h 1667"/>
              <a:gd name="T64" fmla="*/ 1339 w 1945"/>
              <a:gd name="T65" fmla="*/ 893 h 1667"/>
              <a:gd name="T66" fmla="*/ 1325 w 1945"/>
              <a:gd name="T67" fmla="*/ 854 h 1667"/>
              <a:gd name="T68" fmla="*/ 1274 w 1945"/>
              <a:gd name="T69" fmla="*/ 827 h 1667"/>
              <a:gd name="T70" fmla="*/ 1254 w 1945"/>
              <a:gd name="T71" fmla="*/ 835 h 1667"/>
              <a:gd name="T72" fmla="*/ 1211 w 1945"/>
              <a:gd name="T73" fmla="*/ 822 h 1667"/>
              <a:gd name="T74" fmla="*/ 1139 w 1945"/>
              <a:gd name="T75" fmla="*/ 816 h 1667"/>
              <a:gd name="T76" fmla="*/ 1114 w 1945"/>
              <a:gd name="T77" fmla="*/ 845 h 1667"/>
              <a:gd name="T78" fmla="*/ 1106 w 1945"/>
              <a:gd name="T79" fmla="*/ 872 h 1667"/>
              <a:gd name="T80" fmla="*/ 1002 w 1945"/>
              <a:gd name="T81" fmla="*/ 896 h 1667"/>
              <a:gd name="T82" fmla="*/ 806 w 1945"/>
              <a:gd name="T83" fmla="*/ 917 h 1667"/>
              <a:gd name="T84" fmla="*/ 689 w 1945"/>
              <a:gd name="T85" fmla="*/ 820 h 1667"/>
              <a:gd name="T86" fmla="*/ 649 w 1945"/>
              <a:gd name="T87" fmla="*/ 827 h 1667"/>
              <a:gd name="T88" fmla="*/ 453 w 1945"/>
              <a:gd name="T89" fmla="*/ 667 h 1667"/>
              <a:gd name="T90" fmla="*/ 379 w 1945"/>
              <a:gd name="T91" fmla="*/ 397 h 1667"/>
              <a:gd name="T92" fmla="*/ 363 w 1945"/>
              <a:gd name="T93" fmla="*/ 303 h 1667"/>
              <a:gd name="T94" fmla="*/ 315 w 1945"/>
              <a:gd name="T95" fmla="*/ 231 h 1667"/>
              <a:gd name="T96" fmla="*/ 319 w 1945"/>
              <a:gd name="T97" fmla="*/ 166 h 1667"/>
              <a:gd name="T98" fmla="*/ 230 w 1945"/>
              <a:gd name="T99" fmla="*/ 101 h 1667"/>
              <a:gd name="T100" fmla="*/ 250 w 1945"/>
              <a:gd name="T101" fmla="*/ 362 h 1667"/>
              <a:gd name="T102" fmla="*/ 270 w 1945"/>
              <a:gd name="T103" fmla="*/ 406 h 1667"/>
              <a:gd name="T104" fmla="*/ 310 w 1945"/>
              <a:gd name="T105" fmla="*/ 648 h 1667"/>
              <a:gd name="T106" fmla="*/ 255 w 1945"/>
              <a:gd name="T107" fmla="*/ 739 h 1667"/>
              <a:gd name="T108" fmla="*/ 188 w 1945"/>
              <a:gd name="T109" fmla="*/ 735 h 1667"/>
              <a:gd name="T110" fmla="*/ 188 w 1945"/>
              <a:gd name="T111" fmla="*/ 636 h 1667"/>
              <a:gd name="T112" fmla="*/ 200 w 1945"/>
              <a:gd name="T113" fmla="*/ 484 h 1667"/>
              <a:gd name="T114" fmla="*/ 333 w 1945"/>
              <a:gd name="T115" fmla="*/ 768 h 1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45" h="1667">
                <a:moveTo>
                  <a:pt x="198" y="76"/>
                </a:moveTo>
                <a:lnTo>
                  <a:pt x="198" y="76"/>
                </a:lnTo>
                <a:lnTo>
                  <a:pt x="192" y="74"/>
                </a:lnTo>
                <a:lnTo>
                  <a:pt x="183" y="69"/>
                </a:lnTo>
                <a:lnTo>
                  <a:pt x="156" y="54"/>
                </a:lnTo>
                <a:lnTo>
                  <a:pt x="125" y="37"/>
                </a:lnTo>
                <a:lnTo>
                  <a:pt x="97" y="22"/>
                </a:lnTo>
                <a:lnTo>
                  <a:pt x="97" y="22"/>
                </a:lnTo>
                <a:lnTo>
                  <a:pt x="76" y="12"/>
                </a:lnTo>
                <a:lnTo>
                  <a:pt x="66" y="7"/>
                </a:lnTo>
                <a:lnTo>
                  <a:pt x="57" y="3"/>
                </a:lnTo>
                <a:lnTo>
                  <a:pt x="49" y="2"/>
                </a:lnTo>
                <a:lnTo>
                  <a:pt x="40" y="0"/>
                </a:lnTo>
                <a:lnTo>
                  <a:pt x="31" y="2"/>
                </a:lnTo>
                <a:lnTo>
                  <a:pt x="23" y="5"/>
                </a:lnTo>
                <a:lnTo>
                  <a:pt x="23" y="5"/>
                </a:lnTo>
                <a:lnTo>
                  <a:pt x="15" y="10"/>
                </a:lnTo>
                <a:lnTo>
                  <a:pt x="9" y="17"/>
                </a:lnTo>
                <a:lnTo>
                  <a:pt x="5" y="22"/>
                </a:lnTo>
                <a:lnTo>
                  <a:pt x="3" y="27"/>
                </a:lnTo>
                <a:lnTo>
                  <a:pt x="1" y="32"/>
                </a:lnTo>
                <a:lnTo>
                  <a:pt x="0" y="37"/>
                </a:lnTo>
                <a:lnTo>
                  <a:pt x="0" y="42"/>
                </a:lnTo>
                <a:lnTo>
                  <a:pt x="0" y="42"/>
                </a:lnTo>
                <a:lnTo>
                  <a:pt x="10" y="53"/>
                </a:lnTo>
                <a:lnTo>
                  <a:pt x="30" y="74"/>
                </a:lnTo>
                <a:lnTo>
                  <a:pt x="51" y="97"/>
                </a:lnTo>
                <a:lnTo>
                  <a:pt x="59" y="107"/>
                </a:lnTo>
                <a:lnTo>
                  <a:pt x="64" y="115"/>
                </a:lnTo>
                <a:lnTo>
                  <a:pt x="64" y="115"/>
                </a:lnTo>
                <a:lnTo>
                  <a:pt x="81" y="156"/>
                </a:lnTo>
                <a:lnTo>
                  <a:pt x="89" y="175"/>
                </a:lnTo>
                <a:lnTo>
                  <a:pt x="91" y="182"/>
                </a:lnTo>
                <a:lnTo>
                  <a:pt x="91" y="185"/>
                </a:lnTo>
                <a:lnTo>
                  <a:pt x="91" y="185"/>
                </a:lnTo>
                <a:lnTo>
                  <a:pt x="91" y="187"/>
                </a:lnTo>
                <a:lnTo>
                  <a:pt x="92" y="191"/>
                </a:lnTo>
                <a:lnTo>
                  <a:pt x="97" y="202"/>
                </a:lnTo>
                <a:lnTo>
                  <a:pt x="105" y="217"/>
                </a:lnTo>
                <a:lnTo>
                  <a:pt x="117" y="228"/>
                </a:lnTo>
                <a:lnTo>
                  <a:pt x="117" y="228"/>
                </a:lnTo>
                <a:lnTo>
                  <a:pt x="75" y="393"/>
                </a:lnTo>
                <a:lnTo>
                  <a:pt x="41" y="520"/>
                </a:lnTo>
                <a:lnTo>
                  <a:pt x="19" y="605"/>
                </a:lnTo>
                <a:lnTo>
                  <a:pt x="19" y="605"/>
                </a:lnTo>
                <a:lnTo>
                  <a:pt x="15" y="617"/>
                </a:lnTo>
                <a:lnTo>
                  <a:pt x="13" y="632"/>
                </a:lnTo>
                <a:lnTo>
                  <a:pt x="10" y="650"/>
                </a:lnTo>
                <a:lnTo>
                  <a:pt x="9" y="668"/>
                </a:lnTo>
                <a:lnTo>
                  <a:pt x="8" y="708"/>
                </a:lnTo>
                <a:lnTo>
                  <a:pt x="9" y="750"/>
                </a:lnTo>
                <a:lnTo>
                  <a:pt x="11" y="790"/>
                </a:lnTo>
                <a:lnTo>
                  <a:pt x="16" y="826"/>
                </a:lnTo>
                <a:lnTo>
                  <a:pt x="19" y="841"/>
                </a:lnTo>
                <a:lnTo>
                  <a:pt x="23" y="855"/>
                </a:lnTo>
                <a:lnTo>
                  <a:pt x="25" y="865"/>
                </a:lnTo>
                <a:lnTo>
                  <a:pt x="29" y="872"/>
                </a:lnTo>
                <a:lnTo>
                  <a:pt x="29" y="872"/>
                </a:lnTo>
                <a:lnTo>
                  <a:pt x="35" y="880"/>
                </a:lnTo>
                <a:lnTo>
                  <a:pt x="43" y="887"/>
                </a:lnTo>
                <a:lnTo>
                  <a:pt x="66" y="908"/>
                </a:lnTo>
                <a:lnTo>
                  <a:pt x="96" y="931"/>
                </a:lnTo>
                <a:lnTo>
                  <a:pt x="128" y="954"/>
                </a:lnTo>
                <a:lnTo>
                  <a:pt x="186" y="995"/>
                </a:lnTo>
                <a:lnTo>
                  <a:pt x="210" y="1014"/>
                </a:lnTo>
                <a:lnTo>
                  <a:pt x="210" y="1014"/>
                </a:lnTo>
                <a:lnTo>
                  <a:pt x="529" y="1168"/>
                </a:lnTo>
                <a:lnTo>
                  <a:pt x="529" y="1168"/>
                </a:lnTo>
                <a:lnTo>
                  <a:pt x="530" y="1169"/>
                </a:lnTo>
                <a:lnTo>
                  <a:pt x="530" y="1173"/>
                </a:lnTo>
                <a:lnTo>
                  <a:pt x="530" y="1184"/>
                </a:lnTo>
                <a:lnTo>
                  <a:pt x="530" y="1191"/>
                </a:lnTo>
                <a:lnTo>
                  <a:pt x="531" y="1196"/>
                </a:lnTo>
                <a:lnTo>
                  <a:pt x="534" y="1200"/>
                </a:lnTo>
                <a:lnTo>
                  <a:pt x="536" y="1203"/>
                </a:lnTo>
                <a:lnTo>
                  <a:pt x="536" y="1203"/>
                </a:lnTo>
                <a:lnTo>
                  <a:pt x="544" y="1204"/>
                </a:lnTo>
                <a:lnTo>
                  <a:pt x="556" y="1205"/>
                </a:lnTo>
                <a:lnTo>
                  <a:pt x="591" y="1209"/>
                </a:lnTo>
                <a:lnTo>
                  <a:pt x="628" y="1213"/>
                </a:lnTo>
                <a:lnTo>
                  <a:pt x="646" y="1217"/>
                </a:lnTo>
                <a:lnTo>
                  <a:pt x="659" y="1219"/>
                </a:lnTo>
                <a:lnTo>
                  <a:pt x="659" y="1219"/>
                </a:lnTo>
                <a:lnTo>
                  <a:pt x="685" y="1229"/>
                </a:lnTo>
                <a:lnTo>
                  <a:pt x="715" y="1238"/>
                </a:lnTo>
                <a:lnTo>
                  <a:pt x="745" y="1246"/>
                </a:lnTo>
                <a:lnTo>
                  <a:pt x="759" y="1249"/>
                </a:lnTo>
                <a:lnTo>
                  <a:pt x="770" y="1249"/>
                </a:lnTo>
                <a:lnTo>
                  <a:pt x="770" y="1249"/>
                </a:lnTo>
                <a:lnTo>
                  <a:pt x="846" y="1249"/>
                </a:lnTo>
                <a:lnTo>
                  <a:pt x="884" y="1249"/>
                </a:lnTo>
                <a:lnTo>
                  <a:pt x="898" y="1250"/>
                </a:lnTo>
                <a:lnTo>
                  <a:pt x="903" y="1251"/>
                </a:lnTo>
                <a:lnTo>
                  <a:pt x="903" y="1251"/>
                </a:lnTo>
                <a:lnTo>
                  <a:pt x="914" y="1276"/>
                </a:lnTo>
                <a:lnTo>
                  <a:pt x="928" y="1300"/>
                </a:lnTo>
                <a:lnTo>
                  <a:pt x="943" y="1329"/>
                </a:lnTo>
                <a:lnTo>
                  <a:pt x="961" y="1357"/>
                </a:lnTo>
                <a:lnTo>
                  <a:pt x="980" y="1383"/>
                </a:lnTo>
                <a:lnTo>
                  <a:pt x="990" y="1396"/>
                </a:lnTo>
                <a:lnTo>
                  <a:pt x="999" y="1406"/>
                </a:lnTo>
                <a:lnTo>
                  <a:pt x="1009" y="1413"/>
                </a:lnTo>
                <a:lnTo>
                  <a:pt x="1017" y="1419"/>
                </a:lnTo>
                <a:lnTo>
                  <a:pt x="1017" y="1419"/>
                </a:lnTo>
                <a:lnTo>
                  <a:pt x="1027" y="1423"/>
                </a:lnTo>
                <a:lnTo>
                  <a:pt x="1040" y="1426"/>
                </a:lnTo>
                <a:lnTo>
                  <a:pt x="1053" y="1429"/>
                </a:lnTo>
                <a:lnTo>
                  <a:pt x="1070" y="1431"/>
                </a:lnTo>
                <a:lnTo>
                  <a:pt x="1103" y="1433"/>
                </a:lnTo>
                <a:lnTo>
                  <a:pt x="1139" y="1434"/>
                </a:lnTo>
                <a:lnTo>
                  <a:pt x="1173" y="1434"/>
                </a:lnTo>
                <a:lnTo>
                  <a:pt x="1201" y="1433"/>
                </a:lnTo>
                <a:lnTo>
                  <a:pt x="1234" y="1431"/>
                </a:lnTo>
                <a:lnTo>
                  <a:pt x="1234" y="1431"/>
                </a:lnTo>
                <a:lnTo>
                  <a:pt x="1239" y="1431"/>
                </a:lnTo>
                <a:lnTo>
                  <a:pt x="1244" y="1431"/>
                </a:lnTo>
                <a:lnTo>
                  <a:pt x="1257" y="1433"/>
                </a:lnTo>
                <a:lnTo>
                  <a:pt x="1271" y="1434"/>
                </a:lnTo>
                <a:lnTo>
                  <a:pt x="1277" y="1434"/>
                </a:lnTo>
                <a:lnTo>
                  <a:pt x="1285" y="1434"/>
                </a:lnTo>
                <a:lnTo>
                  <a:pt x="1285" y="1434"/>
                </a:lnTo>
                <a:lnTo>
                  <a:pt x="1306" y="1432"/>
                </a:lnTo>
                <a:lnTo>
                  <a:pt x="1313" y="1429"/>
                </a:lnTo>
                <a:lnTo>
                  <a:pt x="1317" y="1427"/>
                </a:lnTo>
                <a:lnTo>
                  <a:pt x="1320" y="1423"/>
                </a:lnTo>
                <a:lnTo>
                  <a:pt x="1320" y="1423"/>
                </a:lnTo>
                <a:lnTo>
                  <a:pt x="1323" y="1413"/>
                </a:lnTo>
                <a:lnTo>
                  <a:pt x="1327" y="1401"/>
                </a:lnTo>
                <a:lnTo>
                  <a:pt x="1332" y="1385"/>
                </a:lnTo>
                <a:lnTo>
                  <a:pt x="1332" y="1385"/>
                </a:lnTo>
                <a:lnTo>
                  <a:pt x="1330" y="1362"/>
                </a:lnTo>
                <a:lnTo>
                  <a:pt x="1326" y="1346"/>
                </a:lnTo>
                <a:lnTo>
                  <a:pt x="1323" y="1340"/>
                </a:lnTo>
                <a:lnTo>
                  <a:pt x="1321" y="1335"/>
                </a:lnTo>
                <a:lnTo>
                  <a:pt x="1321" y="1335"/>
                </a:lnTo>
                <a:lnTo>
                  <a:pt x="1310" y="1327"/>
                </a:lnTo>
                <a:lnTo>
                  <a:pt x="1305" y="1324"/>
                </a:lnTo>
                <a:lnTo>
                  <a:pt x="1305" y="1324"/>
                </a:lnTo>
                <a:lnTo>
                  <a:pt x="1306" y="1324"/>
                </a:lnTo>
                <a:lnTo>
                  <a:pt x="1310" y="1321"/>
                </a:lnTo>
                <a:lnTo>
                  <a:pt x="1311" y="1319"/>
                </a:lnTo>
                <a:lnTo>
                  <a:pt x="1312" y="1315"/>
                </a:lnTo>
                <a:lnTo>
                  <a:pt x="1313" y="1310"/>
                </a:lnTo>
                <a:lnTo>
                  <a:pt x="1313" y="1302"/>
                </a:lnTo>
                <a:lnTo>
                  <a:pt x="1313" y="1302"/>
                </a:lnTo>
                <a:lnTo>
                  <a:pt x="1311" y="1286"/>
                </a:lnTo>
                <a:lnTo>
                  <a:pt x="1307" y="1270"/>
                </a:lnTo>
                <a:lnTo>
                  <a:pt x="1301" y="1254"/>
                </a:lnTo>
                <a:lnTo>
                  <a:pt x="1348" y="1299"/>
                </a:lnTo>
                <a:lnTo>
                  <a:pt x="1372" y="1297"/>
                </a:lnTo>
                <a:lnTo>
                  <a:pt x="1372" y="1297"/>
                </a:lnTo>
                <a:lnTo>
                  <a:pt x="1417" y="1345"/>
                </a:lnTo>
                <a:lnTo>
                  <a:pt x="1448" y="1381"/>
                </a:lnTo>
                <a:lnTo>
                  <a:pt x="1458" y="1393"/>
                </a:lnTo>
                <a:lnTo>
                  <a:pt x="1463" y="1401"/>
                </a:lnTo>
                <a:lnTo>
                  <a:pt x="1463" y="1401"/>
                </a:lnTo>
                <a:lnTo>
                  <a:pt x="1468" y="1409"/>
                </a:lnTo>
                <a:lnTo>
                  <a:pt x="1480" y="1426"/>
                </a:lnTo>
                <a:lnTo>
                  <a:pt x="1517" y="1469"/>
                </a:lnTo>
                <a:lnTo>
                  <a:pt x="1538" y="1493"/>
                </a:lnTo>
                <a:lnTo>
                  <a:pt x="1560" y="1514"/>
                </a:lnTo>
                <a:lnTo>
                  <a:pt x="1576" y="1530"/>
                </a:lnTo>
                <a:lnTo>
                  <a:pt x="1588" y="1539"/>
                </a:lnTo>
                <a:lnTo>
                  <a:pt x="1588" y="1539"/>
                </a:lnTo>
                <a:lnTo>
                  <a:pt x="1657" y="1577"/>
                </a:lnTo>
                <a:lnTo>
                  <a:pt x="1710" y="1606"/>
                </a:lnTo>
                <a:lnTo>
                  <a:pt x="1710" y="1606"/>
                </a:lnTo>
                <a:lnTo>
                  <a:pt x="1713" y="1610"/>
                </a:lnTo>
                <a:lnTo>
                  <a:pt x="1718" y="1616"/>
                </a:lnTo>
                <a:lnTo>
                  <a:pt x="1725" y="1626"/>
                </a:lnTo>
                <a:lnTo>
                  <a:pt x="1737" y="1641"/>
                </a:lnTo>
                <a:lnTo>
                  <a:pt x="1737" y="1641"/>
                </a:lnTo>
                <a:lnTo>
                  <a:pt x="1752" y="1654"/>
                </a:lnTo>
                <a:lnTo>
                  <a:pt x="1759" y="1661"/>
                </a:lnTo>
                <a:lnTo>
                  <a:pt x="1764" y="1664"/>
                </a:lnTo>
                <a:lnTo>
                  <a:pt x="1768" y="1667"/>
                </a:lnTo>
                <a:lnTo>
                  <a:pt x="1772" y="1667"/>
                </a:lnTo>
                <a:lnTo>
                  <a:pt x="1776" y="1666"/>
                </a:lnTo>
                <a:lnTo>
                  <a:pt x="1777" y="1662"/>
                </a:lnTo>
                <a:lnTo>
                  <a:pt x="1777" y="1662"/>
                </a:lnTo>
                <a:lnTo>
                  <a:pt x="1782" y="1644"/>
                </a:lnTo>
                <a:lnTo>
                  <a:pt x="1782" y="1644"/>
                </a:lnTo>
                <a:lnTo>
                  <a:pt x="1824" y="1648"/>
                </a:lnTo>
                <a:lnTo>
                  <a:pt x="1856" y="1651"/>
                </a:lnTo>
                <a:lnTo>
                  <a:pt x="1867" y="1651"/>
                </a:lnTo>
                <a:lnTo>
                  <a:pt x="1874" y="1651"/>
                </a:lnTo>
                <a:lnTo>
                  <a:pt x="1874" y="1651"/>
                </a:lnTo>
                <a:lnTo>
                  <a:pt x="1913" y="1646"/>
                </a:lnTo>
                <a:lnTo>
                  <a:pt x="1933" y="1642"/>
                </a:lnTo>
                <a:lnTo>
                  <a:pt x="1938" y="1641"/>
                </a:lnTo>
                <a:lnTo>
                  <a:pt x="1939" y="1639"/>
                </a:lnTo>
                <a:lnTo>
                  <a:pt x="1939" y="1638"/>
                </a:lnTo>
                <a:lnTo>
                  <a:pt x="1939" y="1638"/>
                </a:lnTo>
                <a:lnTo>
                  <a:pt x="1931" y="1631"/>
                </a:lnTo>
                <a:lnTo>
                  <a:pt x="1929" y="1627"/>
                </a:lnTo>
                <a:lnTo>
                  <a:pt x="1929" y="1627"/>
                </a:lnTo>
                <a:lnTo>
                  <a:pt x="1933" y="1625"/>
                </a:lnTo>
                <a:lnTo>
                  <a:pt x="1940" y="1618"/>
                </a:lnTo>
                <a:lnTo>
                  <a:pt x="1943" y="1615"/>
                </a:lnTo>
                <a:lnTo>
                  <a:pt x="1945" y="1612"/>
                </a:lnTo>
                <a:lnTo>
                  <a:pt x="1945" y="1608"/>
                </a:lnTo>
                <a:lnTo>
                  <a:pt x="1943" y="1606"/>
                </a:lnTo>
                <a:lnTo>
                  <a:pt x="1943" y="1606"/>
                </a:lnTo>
                <a:lnTo>
                  <a:pt x="1939" y="1603"/>
                </a:lnTo>
                <a:lnTo>
                  <a:pt x="1936" y="1601"/>
                </a:lnTo>
                <a:lnTo>
                  <a:pt x="1933" y="1600"/>
                </a:lnTo>
                <a:lnTo>
                  <a:pt x="1921" y="1598"/>
                </a:lnTo>
                <a:lnTo>
                  <a:pt x="1921" y="1598"/>
                </a:lnTo>
                <a:lnTo>
                  <a:pt x="1892" y="1592"/>
                </a:lnTo>
                <a:lnTo>
                  <a:pt x="1870" y="1590"/>
                </a:lnTo>
                <a:lnTo>
                  <a:pt x="1838" y="1587"/>
                </a:lnTo>
                <a:lnTo>
                  <a:pt x="1838" y="1587"/>
                </a:lnTo>
                <a:lnTo>
                  <a:pt x="1819" y="1586"/>
                </a:lnTo>
                <a:lnTo>
                  <a:pt x="1800" y="1583"/>
                </a:lnTo>
                <a:lnTo>
                  <a:pt x="1782" y="1580"/>
                </a:lnTo>
                <a:lnTo>
                  <a:pt x="1765" y="1575"/>
                </a:lnTo>
                <a:lnTo>
                  <a:pt x="1737" y="1566"/>
                </a:lnTo>
                <a:lnTo>
                  <a:pt x="1722" y="1559"/>
                </a:lnTo>
                <a:lnTo>
                  <a:pt x="1722" y="1559"/>
                </a:lnTo>
                <a:lnTo>
                  <a:pt x="1699" y="1540"/>
                </a:lnTo>
                <a:lnTo>
                  <a:pt x="1658" y="1504"/>
                </a:lnTo>
                <a:lnTo>
                  <a:pt x="1612" y="1463"/>
                </a:lnTo>
                <a:lnTo>
                  <a:pt x="1593" y="1443"/>
                </a:lnTo>
                <a:lnTo>
                  <a:pt x="1579" y="1428"/>
                </a:lnTo>
                <a:lnTo>
                  <a:pt x="1579" y="1428"/>
                </a:lnTo>
                <a:lnTo>
                  <a:pt x="1553" y="1397"/>
                </a:lnTo>
                <a:lnTo>
                  <a:pt x="1522" y="1363"/>
                </a:lnTo>
                <a:lnTo>
                  <a:pt x="1495" y="1332"/>
                </a:lnTo>
                <a:lnTo>
                  <a:pt x="1485" y="1321"/>
                </a:lnTo>
                <a:lnTo>
                  <a:pt x="1479" y="1312"/>
                </a:lnTo>
                <a:lnTo>
                  <a:pt x="1479" y="1312"/>
                </a:lnTo>
                <a:lnTo>
                  <a:pt x="1439" y="1253"/>
                </a:lnTo>
                <a:lnTo>
                  <a:pt x="1408" y="1207"/>
                </a:lnTo>
                <a:lnTo>
                  <a:pt x="1408" y="1207"/>
                </a:lnTo>
                <a:lnTo>
                  <a:pt x="1413" y="1204"/>
                </a:lnTo>
                <a:lnTo>
                  <a:pt x="1415" y="1200"/>
                </a:lnTo>
                <a:lnTo>
                  <a:pt x="1417" y="1197"/>
                </a:lnTo>
                <a:lnTo>
                  <a:pt x="1417" y="1197"/>
                </a:lnTo>
                <a:lnTo>
                  <a:pt x="1417" y="1193"/>
                </a:lnTo>
                <a:lnTo>
                  <a:pt x="1414" y="1188"/>
                </a:lnTo>
                <a:lnTo>
                  <a:pt x="1409" y="1179"/>
                </a:lnTo>
                <a:lnTo>
                  <a:pt x="1400" y="1166"/>
                </a:lnTo>
                <a:lnTo>
                  <a:pt x="1400" y="1166"/>
                </a:lnTo>
                <a:lnTo>
                  <a:pt x="1387" y="1145"/>
                </a:lnTo>
                <a:lnTo>
                  <a:pt x="1371" y="1120"/>
                </a:lnTo>
                <a:lnTo>
                  <a:pt x="1346" y="1080"/>
                </a:lnTo>
                <a:lnTo>
                  <a:pt x="1346" y="1080"/>
                </a:lnTo>
                <a:lnTo>
                  <a:pt x="1338" y="1066"/>
                </a:lnTo>
                <a:lnTo>
                  <a:pt x="1330" y="1050"/>
                </a:lnTo>
                <a:lnTo>
                  <a:pt x="1323" y="1033"/>
                </a:lnTo>
                <a:lnTo>
                  <a:pt x="1322" y="1025"/>
                </a:lnTo>
                <a:lnTo>
                  <a:pt x="1322" y="1019"/>
                </a:lnTo>
                <a:lnTo>
                  <a:pt x="1322" y="1019"/>
                </a:lnTo>
                <a:lnTo>
                  <a:pt x="1322" y="1009"/>
                </a:lnTo>
                <a:lnTo>
                  <a:pt x="1325" y="998"/>
                </a:lnTo>
                <a:lnTo>
                  <a:pt x="1333" y="959"/>
                </a:lnTo>
                <a:lnTo>
                  <a:pt x="1333" y="959"/>
                </a:lnTo>
                <a:lnTo>
                  <a:pt x="1338" y="936"/>
                </a:lnTo>
                <a:lnTo>
                  <a:pt x="1342" y="917"/>
                </a:lnTo>
                <a:lnTo>
                  <a:pt x="1343" y="905"/>
                </a:lnTo>
                <a:lnTo>
                  <a:pt x="1343" y="901"/>
                </a:lnTo>
                <a:lnTo>
                  <a:pt x="1342" y="897"/>
                </a:lnTo>
                <a:lnTo>
                  <a:pt x="1342" y="897"/>
                </a:lnTo>
                <a:lnTo>
                  <a:pt x="1339" y="893"/>
                </a:lnTo>
                <a:lnTo>
                  <a:pt x="1336" y="891"/>
                </a:lnTo>
                <a:lnTo>
                  <a:pt x="1333" y="888"/>
                </a:lnTo>
                <a:lnTo>
                  <a:pt x="1332" y="883"/>
                </a:lnTo>
                <a:lnTo>
                  <a:pt x="1332" y="883"/>
                </a:lnTo>
                <a:lnTo>
                  <a:pt x="1331" y="875"/>
                </a:lnTo>
                <a:lnTo>
                  <a:pt x="1330" y="866"/>
                </a:lnTo>
                <a:lnTo>
                  <a:pt x="1325" y="854"/>
                </a:lnTo>
                <a:lnTo>
                  <a:pt x="1325" y="854"/>
                </a:lnTo>
                <a:lnTo>
                  <a:pt x="1322" y="851"/>
                </a:lnTo>
                <a:lnTo>
                  <a:pt x="1316" y="846"/>
                </a:lnTo>
                <a:lnTo>
                  <a:pt x="1298" y="835"/>
                </a:lnTo>
                <a:lnTo>
                  <a:pt x="1290" y="830"/>
                </a:lnTo>
                <a:lnTo>
                  <a:pt x="1281" y="826"/>
                </a:lnTo>
                <a:lnTo>
                  <a:pt x="1276" y="825"/>
                </a:lnTo>
                <a:lnTo>
                  <a:pt x="1274" y="826"/>
                </a:lnTo>
                <a:lnTo>
                  <a:pt x="1274" y="827"/>
                </a:lnTo>
                <a:lnTo>
                  <a:pt x="1274" y="827"/>
                </a:lnTo>
                <a:lnTo>
                  <a:pt x="1272" y="837"/>
                </a:lnTo>
                <a:lnTo>
                  <a:pt x="1271" y="840"/>
                </a:lnTo>
                <a:lnTo>
                  <a:pt x="1269" y="842"/>
                </a:lnTo>
                <a:lnTo>
                  <a:pt x="1269" y="842"/>
                </a:lnTo>
                <a:lnTo>
                  <a:pt x="1266" y="842"/>
                </a:lnTo>
                <a:lnTo>
                  <a:pt x="1262" y="841"/>
                </a:lnTo>
                <a:lnTo>
                  <a:pt x="1254" y="835"/>
                </a:lnTo>
                <a:lnTo>
                  <a:pt x="1246" y="829"/>
                </a:lnTo>
                <a:lnTo>
                  <a:pt x="1242" y="826"/>
                </a:lnTo>
                <a:lnTo>
                  <a:pt x="1241" y="826"/>
                </a:lnTo>
                <a:lnTo>
                  <a:pt x="1241" y="826"/>
                </a:lnTo>
                <a:lnTo>
                  <a:pt x="1229" y="825"/>
                </a:lnTo>
                <a:lnTo>
                  <a:pt x="1220" y="824"/>
                </a:lnTo>
                <a:lnTo>
                  <a:pt x="1220" y="824"/>
                </a:lnTo>
                <a:lnTo>
                  <a:pt x="1211" y="822"/>
                </a:lnTo>
                <a:lnTo>
                  <a:pt x="1196" y="822"/>
                </a:lnTo>
                <a:lnTo>
                  <a:pt x="1196" y="822"/>
                </a:lnTo>
                <a:lnTo>
                  <a:pt x="1183" y="825"/>
                </a:lnTo>
                <a:lnTo>
                  <a:pt x="1175" y="826"/>
                </a:lnTo>
                <a:lnTo>
                  <a:pt x="1175" y="826"/>
                </a:lnTo>
                <a:lnTo>
                  <a:pt x="1143" y="816"/>
                </a:lnTo>
                <a:lnTo>
                  <a:pt x="1143" y="816"/>
                </a:lnTo>
                <a:lnTo>
                  <a:pt x="1139" y="816"/>
                </a:lnTo>
                <a:lnTo>
                  <a:pt x="1137" y="816"/>
                </a:lnTo>
                <a:lnTo>
                  <a:pt x="1133" y="819"/>
                </a:lnTo>
                <a:lnTo>
                  <a:pt x="1128" y="822"/>
                </a:lnTo>
                <a:lnTo>
                  <a:pt x="1128" y="822"/>
                </a:lnTo>
                <a:lnTo>
                  <a:pt x="1124" y="829"/>
                </a:lnTo>
                <a:lnTo>
                  <a:pt x="1121" y="835"/>
                </a:lnTo>
                <a:lnTo>
                  <a:pt x="1118" y="840"/>
                </a:lnTo>
                <a:lnTo>
                  <a:pt x="1114" y="845"/>
                </a:lnTo>
                <a:lnTo>
                  <a:pt x="1114" y="845"/>
                </a:lnTo>
                <a:lnTo>
                  <a:pt x="1108" y="854"/>
                </a:lnTo>
                <a:lnTo>
                  <a:pt x="1104" y="859"/>
                </a:lnTo>
                <a:lnTo>
                  <a:pt x="1103" y="862"/>
                </a:lnTo>
                <a:lnTo>
                  <a:pt x="1103" y="862"/>
                </a:lnTo>
                <a:lnTo>
                  <a:pt x="1104" y="866"/>
                </a:lnTo>
                <a:lnTo>
                  <a:pt x="1106" y="870"/>
                </a:lnTo>
                <a:lnTo>
                  <a:pt x="1106" y="872"/>
                </a:lnTo>
                <a:lnTo>
                  <a:pt x="1106" y="873"/>
                </a:lnTo>
                <a:lnTo>
                  <a:pt x="1104" y="875"/>
                </a:lnTo>
                <a:lnTo>
                  <a:pt x="1104" y="875"/>
                </a:lnTo>
                <a:lnTo>
                  <a:pt x="1103" y="876"/>
                </a:lnTo>
                <a:lnTo>
                  <a:pt x="1097" y="877"/>
                </a:lnTo>
                <a:lnTo>
                  <a:pt x="1035" y="890"/>
                </a:lnTo>
                <a:lnTo>
                  <a:pt x="1035" y="890"/>
                </a:lnTo>
                <a:lnTo>
                  <a:pt x="1002" y="896"/>
                </a:lnTo>
                <a:lnTo>
                  <a:pt x="966" y="902"/>
                </a:lnTo>
                <a:lnTo>
                  <a:pt x="894" y="912"/>
                </a:lnTo>
                <a:lnTo>
                  <a:pt x="862" y="916"/>
                </a:lnTo>
                <a:lnTo>
                  <a:pt x="835" y="918"/>
                </a:lnTo>
                <a:lnTo>
                  <a:pt x="815" y="918"/>
                </a:lnTo>
                <a:lnTo>
                  <a:pt x="809" y="918"/>
                </a:lnTo>
                <a:lnTo>
                  <a:pt x="806" y="917"/>
                </a:lnTo>
                <a:lnTo>
                  <a:pt x="806" y="917"/>
                </a:lnTo>
                <a:lnTo>
                  <a:pt x="787" y="902"/>
                </a:lnTo>
                <a:lnTo>
                  <a:pt x="760" y="877"/>
                </a:lnTo>
                <a:lnTo>
                  <a:pt x="715" y="839"/>
                </a:lnTo>
                <a:lnTo>
                  <a:pt x="715" y="839"/>
                </a:lnTo>
                <a:lnTo>
                  <a:pt x="709" y="832"/>
                </a:lnTo>
                <a:lnTo>
                  <a:pt x="699" y="825"/>
                </a:lnTo>
                <a:lnTo>
                  <a:pt x="694" y="822"/>
                </a:lnTo>
                <a:lnTo>
                  <a:pt x="689" y="820"/>
                </a:lnTo>
                <a:lnTo>
                  <a:pt x="684" y="819"/>
                </a:lnTo>
                <a:lnTo>
                  <a:pt x="679" y="820"/>
                </a:lnTo>
                <a:lnTo>
                  <a:pt x="679" y="820"/>
                </a:lnTo>
                <a:lnTo>
                  <a:pt x="670" y="825"/>
                </a:lnTo>
                <a:lnTo>
                  <a:pt x="664" y="829"/>
                </a:lnTo>
                <a:lnTo>
                  <a:pt x="659" y="834"/>
                </a:lnTo>
                <a:lnTo>
                  <a:pt x="659" y="834"/>
                </a:lnTo>
                <a:lnTo>
                  <a:pt x="649" y="827"/>
                </a:lnTo>
                <a:lnTo>
                  <a:pt x="638" y="822"/>
                </a:lnTo>
                <a:lnTo>
                  <a:pt x="632" y="821"/>
                </a:lnTo>
                <a:lnTo>
                  <a:pt x="626" y="820"/>
                </a:lnTo>
                <a:lnTo>
                  <a:pt x="626" y="820"/>
                </a:lnTo>
                <a:lnTo>
                  <a:pt x="598" y="817"/>
                </a:lnTo>
                <a:lnTo>
                  <a:pt x="555" y="813"/>
                </a:lnTo>
                <a:lnTo>
                  <a:pt x="495" y="806"/>
                </a:lnTo>
                <a:lnTo>
                  <a:pt x="453" y="667"/>
                </a:lnTo>
                <a:lnTo>
                  <a:pt x="453" y="667"/>
                </a:lnTo>
                <a:lnTo>
                  <a:pt x="427" y="585"/>
                </a:lnTo>
                <a:lnTo>
                  <a:pt x="407" y="518"/>
                </a:lnTo>
                <a:lnTo>
                  <a:pt x="392" y="467"/>
                </a:lnTo>
                <a:lnTo>
                  <a:pt x="392" y="467"/>
                </a:lnTo>
                <a:lnTo>
                  <a:pt x="383" y="423"/>
                </a:lnTo>
                <a:lnTo>
                  <a:pt x="379" y="397"/>
                </a:lnTo>
                <a:lnTo>
                  <a:pt x="379" y="397"/>
                </a:lnTo>
                <a:lnTo>
                  <a:pt x="378" y="381"/>
                </a:lnTo>
                <a:lnTo>
                  <a:pt x="378" y="371"/>
                </a:lnTo>
                <a:lnTo>
                  <a:pt x="378" y="365"/>
                </a:lnTo>
                <a:lnTo>
                  <a:pt x="378" y="361"/>
                </a:lnTo>
                <a:lnTo>
                  <a:pt x="378" y="361"/>
                </a:lnTo>
                <a:lnTo>
                  <a:pt x="373" y="340"/>
                </a:lnTo>
                <a:lnTo>
                  <a:pt x="370" y="323"/>
                </a:lnTo>
                <a:lnTo>
                  <a:pt x="363" y="303"/>
                </a:lnTo>
                <a:lnTo>
                  <a:pt x="363" y="303"/>
                </a:lnTo>
                <a:lnTo>
                  <a:pt x="358" y="293"/>
                </a:lnTo>
                <a:lnTo>
                  <a:pt x="351" y="282"/>
                </a:lnTo>
                <a:lnTo>
                  <a:pt x="333" y="259"/>
                </a:lnTo>
                <a:lnTo>
                  <a:pt x="319" y="242"/>
                </a:lnTo>
                <a:lnTo>
                  <a:pt x="312" y="236"/>
                </a:lnTo>
                <a:lnTo>
                  <a:pt x="312" y="236"/>
                </a:lnTo>
                <a:lnTo>
                  <a:pt x="315" y="231"/>
                </a:lnTo>
                <a:lnTo>
                  <a:pt x="320" y="219"/>
                </a:lnTo>
                <a:lnTo>
                  <a:pt x="322" y="211"/>
                </a:lnTo>
                <a:lnTo>
                  <a:pt x="324" y="202"/>
                </a:lnTo>
                <a:lnTo>
                  <a:pt x="324" y="192"/>
                </a:lnTo>
                <a:lnTo>
                  <a:pt x="321" y="181"/>
                </a:lnTo>
                <a:lnTo>
                  <a:pt x="321" y="181"/>
                </a:lnTo>
                <a:lnTo>
                  <a:pt x="319" y="172"/>
                </a:lnTo>
                <a:lnTo>
                  <a:pt x="319" y="166"/>
                </a:lnTo>
                <a:lnTo>
                  <a:pt x="319" y="158"/>
                </a:lnTo>
                <a:lnTo>
                  <a:pt x="316" y="156"/>
                </a:lnTo>
                <a:lnTo>
                  <a:pt x="314" y="152"/>
                </a:lnTo>
                <a:lnTo>
                  <a:pt x="295" y="141"/>
                </a:lnTo>
                <a:lnTo>
                  <a:pt x="295" y="141"/>
                </a:lnTo>
                <a:lnTo>
                  <a:pt x="240" y="109"/>
                </a:lnTo>
                <a:lnTo>
                  <a:pt x="240" y="109"/>
                </a:lnTo>
                <a:lnTo>
                  <a:pt x="230" y="101"/>
                </a:lnTo>
                <a:lnTo>
                  <a:pt x="218" y="90"/>
                </a:lnTo>
                <a:lnTo>
                  <a:pt x="205" y="80"/>
                </a:lnTo>
                <a:lnTo>
                  <a:pt x="200" y="78"/>
                </a:lnTo>
                <a:lnTo>
                  <a:pt x="198" y="76"/>
                </a:lnTo>
                <a:lnTo>
                  <a:pt x="198" y="76"/>
                </a:lnTo>
                <a:close/>
                <a:moveTo>
                  <a:pt x="250" y="341"/>
                </a:moveTo>
                <a:lnTo>
                  <a:pt x="250" y="341"/>
                </a:lnTo>
                <a:lnTo>
                  <a:pt x="250" y="362"/>
                </a:lnTo>
                <a:lnTo>
                  <a:pt x="250" y="377"/>
                </a:lnTo>
                <a:lnTo>
                  <a:pt x="251" y="383"/>
                </a:lnTo>
                <a:lnTo>
                  <a:pt x="253" y="386"/>
                </a:lnTo>
                <a:lnTo>
                  <a:pt x="253" y="386"/>
                </a:lnTo>
                <a:lnTo>
                  <a:pt x="268" y="402"/>
                </a:lnTo>
                <a:lnTo>
                  <a:pt x="268" y="402"/>
                </a:lnTo>
                <a:lnTo>
                  <a:pt x="269" y="402"/>
                </a:lnTo>
                <a:lnTo>
                  <a:pt x="270" y="406"/>
                </a:lnTo>
                <a:lnTo>
                  <a:pt x="274" y="415"/>
                </a:lnTo>
                <a:lnTo>
                  <a:pt x="278" y="432"/>
                </a:lnTo>
                <a:lnTo>
                  <a:pt x="278" y="432"/>
                </a:lnTo>
                <a:lnTo>
                  <a:pt x="285" y="476"/>
                </a:lnTo>
                <a:lnTo>
                  <a:pt x="296" y="543"/>
                </a:lnTo>
                <a:lnTo>
                  <a:pt x="305" y="610"/>
                </a:lnTo>
                <a:lnTo>
                  <a:pt x="310" y="648"/>
                </a:lnTo>
                <a:lnTo>
                  <a:pt x="310" y="648"/>
                </a:lnTo>
                <a:lnTo>
                  <a:pt x="314" y="674"/>
                </a:lnTo>
                <a:lnTo>
                  <a:pt x="321" y="713"/>
                </a:lnTo>
                <a:lnTo>
                  <a:pt x="333" y="768"/>
                </a:lnTo>
                <a:lnTo>
                  <a:pt x="333" y="768"/>
                </a:lnTo>
                <a:lnTo>
                  <a:pt x="330" y="765"/>
                </a:lnTo>
                <a:lnTo>
                  <a:pt x="321" y="762"/>
                </a:lnTo>
                <a:lnTo>
                  <a:pt x="296" y="753"/>
                </a:lnTo>
                <a:lnTo>
                  <a:pt x="255" y="739"/>
                </a:lnTo>
                <a:lnTo>
                  <a:pt x="255" y="739"/>
                </a:lnTo>
                <a:lnTo>
                  <a:pt x="253" y="739"/>
                </a:lnTo>
                <a:lnTo>
                  <a:pt x="249" y="740"/>
                </a:lnTo>
                <a:lnTo>
                  <a:pt x="239" y="744"/>
                </a:lnTo>
                <a:lnTo>
                  <a:pt x="227" y="750"/>
                </a:lnTo>
                <a:lnTo>
                  <a:pt x="227" y="750"/>
                </a:lnTo>
                <a:lnTo>
                  <a:pt x="205" y="743"/>
                </a:lnTo>
                <a:lnTo>
                  <a:pt x="188" y="735"/>
                </a:lnTo>
                <a:lnTo>
                  <a:pt x="176" y="729"/>
                </a:lnTo>
                <a:lnTo>
                  <a:pt x="176" y="729"/>
                </a:lnTo>
                <a:lnTo>
                  <a:pt x="173" y="727"/>
                </a:lnTo>
                <a:lnTo>
                  <a:pt x="173" y="723"/>
                </a:lnTo>
                <a:lnTo>
                  <a:pt x="173" y="711"/>
                </a:lnTo>
                <a:lnTo>
                  <a:pt x="176" y="696"/>
                </a:lnTo>
                <a:lnTo>
                  <a:pt x="179" y="677"/>
                </a:lnTo>
                <a:lnTo>
                  <a:pt x="188" y="636"/>
                </a:lnTo>
                <a:lnTo>
                  <a:pt x="190" y="617"/>
                </a:lnTo>
                <a:lnTo>
                  <a:pt x="193" y="601"/>
                </a:lnTo>
                <a:lnTo>
                  <a:pt x="193" y="601"/>
                </a:lnTo>
                <a:lnTo>
                  <a:pt x="194" y="571"/>
                </a:lnTo>
                <a:lnTo>
                  <a:pt x="195" y="543"/>
                </a:lnTo>
                <a:lnTo>
                  <a:pt x="199" y="498"/>
                </a:lnTo>
                <a:lnTo>
                  <a:pt x="199" y="498"/>
                </a:lnTo>
                <a:lnTo>
                  <a:pt x="200" y="484"/>
                </a:lnTo>
                <a:lnTo>
                  <a:pt x="203" y="471"/>
                </a:lnTo>
                <a:lnTo>
                  <a:pt x="210" y="441"/>
                </a:lnTo>
                <a:lnTo>
                  <a:pt x="210" y="441"/>
                </a:lnTo>
                <a:lnTo>
                  <a:pt x="238" y="330"/>
                </a:lnTo>
                <a:lnTo>
                  <a:pt x="250" y="341"/>
                </a:lnTo>
                <a:close/>
                <a:moveTo>
                  <a:pt x="333" y="768"/>
                </a:moveTo>
                <a:lnTo>
                  <a:pt x="333" y="768"/>
                </a:lnTo>
                <a:lnTo>
                  <a:pt x="333" y="768"/>
                </a:lnTo>
                <a:lnTo>
                  <a:pt x="333" y="768"/>
                </a:lnTo>
                <a:lnTo>
                  <a:pt x="333" y="768"/>
                </a:lnTo>
                <a:lnTo>
                  <a:pt x="333" y="7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75F9DDB5-95D6-45A6-A86C-E9A16CDE5282}"/>
              </a:ext>
            </a:extLst>
          </p:cNvPr>
          <p:cNvSpPr>
            <a:spLocks/>
          </p:cNvSpPr>
          <p:nvPr/>
        </p:nvSpPr>
        <p:spPr bwMode="auto">
          <a:xfrm>
            <a:off x="6558757" y="804533"/>
            <a:ext cx="766390" cy="1571986"/>
          </a:xfrm>
          <a:custGeom>
            <a:avLst/>
            <a:gdLst>
              <a:gd name="T0" fmla="*/ 219 w 821"/>
              <a:gd name="T1" fmla="*/ 556 h 1684"/>
              <a:gd name="T2" fmla="*/ 91 w 821"/>
              <a:gd name="T3" fmla="*/ 535 h 1684"/>
              <a:gd name="T4" fmla="*/ 63 w 821"/>
              <a:gd name="T5" fmla="*/ 568 h 1684"/>
              <a:gd name="T6" fmla="*/ 75 w 821"/>
              <a:gd name="T7" fmla="*/ 649 h 1684"/>
              <a:gd name="T8" fmla="*/ 67 w 821"/>
              <a:gd name="T9" fmla="*/ 705 h 1684"/>
              <a:gd name="T10" fmla="*/ 101 w 821"/>
              <a:gd name="T11" fmla="*/ 755 h 1684"/>
              <a:gd name="T12" fmla="*/ 172 w 821"/>
              <a:gd name="T13" fmla="*/ 780 h 1684"/>
              <a:gd name="T14" fmla="*/ 272 w 821"/>
              <a:gd name="T15" fmla="*/ 786 h 1684"/>
              <a:gd name="T16" fmla="*/ 327 w 821"/>
              <a:gd name="T17" fmla="*/ 760 h 1684"/>
              <a:gd name="T18" fmla="*/ 321 w 821"/>
              <a:gd name="T19" fmla="*/ 686 h 1684"/>
              <a:gd name="T20" fmla="*/ 424 w 821"/>
              <a:gd name="T21" fmla="*/ 578 h 1684"/>
              <a:gd name="T22" fmla="*/ 410 w 821"/>
              <a:gd name="T23" fmla="*/ 695 h 1684"/>
              <a:gd name="T24" fmla="*/ 252 w 821"/>
              <a:gd name="T25" fmla="*/ 931 h 1684"/>
              <a:gd name="T26" fmla="*/ 239 w 821"/>
              <a:gd name="T27" fmla="*/ 967 h 1684"/>
              <a:gd name="T28" fmla="*/ 195 w 821"/>
              <a:gd name="T29" fmla="*/ 1103 h 1684"/>
              <a:gd name="T30" fmla="*/ 106 w 821"/>
              <a:gd name="T31" fmla="*/ 1329 h 1684"/>
              <a:gd name="T32" fmla="*/ 76 w 821"/>
              <a:gd name="T33" fmla="*/ 1460 h 1684"/>
              <a:gd name="T34" fmla="*/ 48 w 821"/>
              <a:gd name="T35" fmla="*/ 1606 h 1684"/>
              <a:gd name="T36" fmla="*/ 0 w 821"/>
              <a:gd name="T37" fmla="*/ 1656 h 1684"/>
              <a:gd name="T38" fmla="*/ 58 w 821"/>
              <a:gd name="T39" fmla="*/ 1677 h 1684"/>
              <a:gd name="T40" fmla="*/ 132 w 821"/>
              <a:gd name="T41" fmla="*/ 1684 h 1684"/>
              <a:gd name="T42" fmla="*/ 160 w 821"/>
              <a:gd name="T43" fmla="*/ 1656 h 1684"/>
              <a:gd name="T44" fmla="*/ 155 w 821"/>
              <a:gd name="T45" fmla="*/ 1594 h 1684"/>
              <a:gd name="T46" fmla="*/ 198 w 821"/>
              <a:gd name="T47" fmla="*/ 1444 h 1684"/>
              <a:gd name="T48" fmla="*/ 410 w 821"/>
              <a:gd name="T49" fmla="*/ 1265 h 1684"/>
              <a:gd name="T50" fmla="*/ 405 w 821"/>
              <a:gd name="T51" fmla="*/ 1363 h 1684"/>
              <a:gd name="T52" fmla="*/ 434 w 821"/>
              <a:gd name="T53" fmla="*/ 1401 h 1684"/>
              <a:gd name="T54" fmla="*/ 541 w 821"/>
              <a:gd name="T55" fmla="*/ 1394 h 1684"/>
              <a:gd name="T56" fmla="*/ 593 w 821"/>
              <a:gd name="T57" fmla="*/ 1332 h 1684"/>
              <a:gd name="T58" fmla="*/ 643 w 821"/>
              <a:gd name="T59" fmla="*/ 1278 h 1684"/>
              <a:gd name="T60" fmla="*/ 675 w 821"/>
              <a:gd name="T61" fmla="*/ 1215 h 1684"/>
              <a:gd name="T62" fmla="*/ 684 w 821"/>
              <a:gd name="T63" fmla="*/ 1131 h 1684"/>
              <a:gd name="T64" fmla="*/ 713 w 821"/>
              <a:gd name="T65" fmla="*/ 966 h 1684"/>
              <a:gd name="T66" fmla="*/ 710 w 821"/>
              <a:gd name="T67" fmla="*/ 847 h 1684"/>
              <a:gd name="T68" fmla="*/ 735 w 821"/>
              <a:gd name="T69" fmla="*/ 788 h 1684"/>
              <a:gd name="T70" fmla="*/ 795 w 821"/>
              <a:gd name="T71" fmla="*/ 668 h 1684"/>
              <a:gd name="T72" fmla="*/ 816 w 821"/>
              <a:gd name="T73" fmla="*/ 608 h 1684"/>
              <a:gd name="T74" fmla="*/ 816 w 821"/>
              <a:gd name="T75" fmla="*/ 469 h 1684"/>
              <a:gd name="T76" fmla="*/ 773 w 821"/>
              <a:gd name="T77" fmla="*/ 347 h 1684"/>
              <a:gd name="T78" fmla="*/ 744 w 821"/>
              <a:gd name="T79" fmla="*/ 300 h 1684"/>
              <a:gd name="T80" fmla="*/ 761 w 821"/>
              <a:gd name="T81" fmla="*/ 240 h 1684"/>
              <a:gd name="T82" fmla="*/ 795 w 821"/>
              <a:gd name="T83" fmla="*/ 155 h 1684"/>
              <a:gd name="T84" fmla="*/ 792 w 821"/>
              <a:gd name="T85" fmla="*/ 56 h 1684"/>
              <a:gd name="T86" fmla="*/ 726 w 821"/>
              <a:gd name="T87" fmla="*/ 16 h 1684"/>
              <a:gd name="T88" fmla="*/ 644 w 821"/>
              <a:gd name="T89" fmla="*/ 1 h 1684"/>
              <a:gd name="T90" fmla="*/ 594 w 821"/>
              <a:gd name="T91" fmla="*/ 18 h 1684"/>
              <a:gd name="T92" fmla="*/ 577 w 821"/>
              <a:gd name="T93" fmla="*/ 27 h 1684"/>
              <a:gd name="T94" fmla="*/ 548 w 821"/>
              <a:gd name="T95" fmla="*/ 96 h 1684"/>
              <a:gd name="T96" fmla="*/ 550 w 821"/>
              <a:gd name="T97" fmla="*/ 160 h 1684"/>
              <a:gd name="T98" fmla="*/ 560 w 821"/>
              <a:gd name="T99" fmla="*/ 198 h 1684"/>
              <a:gd name="T100" fmla="*/ 560 w 821"/>
              <a:gd name="T101" fmla="*/ 240 h 1684"/>
              <a:gd name="T102" fmla="*/ 486 w 821"/>
              <a:gd name="T103" fmla="*/ 281 h 1684"/>
              <a:gd name="T104" fmla="*/ 403 w 821"/>
              <a:gd name="T105" fmla="*/ 311 h 1684"/>
              <a:gd name="T106" fmla="*/ 363 w 821"/>
              <a:gd name="T107" fmla="*/ 344 h 1684"/>
              <a:gd name="T108" fmla="*/ 332 w 821"/>
              <a:gd name="T109" fmla="*/ 471 h 1684"/>
              <a:gd name="T110" fmla="*/ 311 w 821"/>
              <a:gd name="T111" fmla="*/ 552 h 1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21" h="1684">
                <a:moveTo>
                  <a:pt x="271" y="587"/>
                </a:moveTo>
                <a:lnTo>
                  <a:pt x="271" y="587"/>
                </a:lnTo>
                <a:lnTo>
                  <a:pt x="266" y="582"/>
                </a:lnTo>
                <a:lnTo>
                  <a:pt x="260" y="577"/>
                </a:lnTo>
                <a:lnTo>
                  <a:pt x="250" y="571"/>
                </a:lnTo>
                <a:lnTo>
                  <a:pt x="236" y="563"/>
                </a:lnTo>
                <a:lnTo>
                  <a:pt x="219" y="556"/>
                </a:lnTo>
                <a:lnTo>
                  <a:pt x="196" y="548"/>
                </a:lnTo>
                <a:lnTo>
                  <a:pt x="169" y="542"/>
                </a:lnTo>
                <a:lnTo>
                  <a:pt x="169" y="542"/>
                </a:lnTo>
                <a:lnTo>
                  <a:pt x="142" y="537"/>
                </a:lnTo>
                <a:lnTo>
                  <a:pt x="119" y="533"/>
                </a:lnTo>
                <a:lnTo>
                  <a:pt x="103" y="533"/>
                </a:lnTo>
                <a:lnTo>
                  <a:pt x="91" y="535"/>
                </a:lnTo>
                <a:lnTo>
                  <a:pt x="81" y="538"/>
                </a:lnTo>
                <a:lnTo>
                  <a:pt x="75" y="543"/>
                </a:lnTo>
                <a:lnTo>
                  <a:pt x="70" y="549"/>
                </a:lnTo>
                <a:lnTo>
                  <a:pt x="66" y="557"/>
                </a:lnTo>
                <a:lnTo>
                  <a:pt x="66" y="557"/>
                </a:lnTo>
                <a:lnTo>
                  <a:pt x="65" y="562"/>
                </a:lnTo>
                <a:lnTo>
                  <a:pt x="63" y="568"/>
                </a:lnTo>
                <a:lnTo>
                  <a:pt x="63" y="581"/>
                </a:lnTo>
                <a:lnTo>
                  <a:pt x="65" y="594"/>
                </a:lnTo>
                <a:lnTo>
                  <a:pt x="68" y="609"/>
                </a:lnTo>
                <a:lnTo>
                  <a:pt x="73" y="634"/>
                </a:lnTo>
                <a:lnTo>
                  <a:pt x="77" y="644"/>
                </a:lnTo>
                <a:lnTo>
                  <a:pt x="77" y="644"/>
                </a:lnTo>
                <a:lnTo>
                  <a:pt x="75" y="649"/>
                </a:lnTo>
                <a:lnTo>
                  <a:pt x="68" y="660"/>
                </a:lnTo>
                <a:lnTo>
                  <a:pt x="65" y="675"/>
                </a:lnTo>
                <a:lnTo>
                  <a:pt x="63" y="683"/>
                </a:lnTo>
                <a:lnTo>
                  <a:pt x="63" y="689"/>
                </a:lnTo>
                <a:lnTo>
                  <a:pt x="63" y="689"/>
                </a:lnTo>
                <a:lnTo>
                  <a:pt x="65" y="699"/>
                </a:lnTo>
                <a:lnTo>
                  <a:pt x="67" y="705"/>
                </a:lnTo>
                <a:lnTo>
                  <a:pt x="73" y="717"/>
                </a:lnTo>
                <a:lnTo>
                  <a:pt x="73" y="717"/>
                </a:lnTo>
                <a:lnTo>
                  <a:pt x="78" y="727"/>
                </a:lnTo>
                <a:lnTo>
                  <a:pt x="82" y="736"/>
                </a:lnTo>
                <a:lnTo>
                  <a:pt x="90" y="745"/>
                </a:lnTo>
                <a:lnTo>
                  <a:pt x="101" y="755"/>
                </a:lnTo>
                <a:lnTo>
                  <a:pt x="101" y="755"/>
                </a:lnTo>
                <a:lnTo>
                  <a:pt x="113" y="765"/>
                </a:lnTo>
                <a:lnTo>
                  <a:pt x="126" y="771"/>
                </a:lnTo>
                <a:lnTo>
                  <a:pt x="136" y="776"/>
                </a:lnTo>
                <a:lnTo>
                  <a:pt x="144" y="778"/>
                </a:lnTo>
                <a:lnTo>
                  <a:pt x="144" y="778"/>
                </a:lnTo>
                <a:lnTo>
                  <a:pt x="157" y="780"/>
                </a:lnTo>
                <a:lnTo>
                  <a:pt x="172" y="780"/>
                </a:lnTo>
                <a:lnTo>
                  <a:pt x="189" y="778"/>
                </a:lnTo>
                <a:lnTo>
                  <a:pt x="189" y="778"/>
                </a:lnTo>
                <a:lnTo>
                  <a:pt x="200" y="781"/>
                </a:lnTo>
                <a:lnTo>
                  <a:pt x="225" y="785"/>
                </a:lnTo>
                <a:lnTo>
                  <a:pt x="241" y="786"/>
                </a:lnTo>
                <a:lnTo>
                  <a:pt x="257" y="787"/>
                </a:lnTo>
                <a:lnTo>
                  <a:pt x="272" y="786"/>
                </a:lnTo>
                <a:lnTo>
                  <a:pt x="287" y="783"/>
                </a:lnTo>
                <a:lnTo>
                  <a:pt x="287" y="783"/>
                </a:lnTo>
                <a:lnTo>
                  <a:pt x="308" y="777"/>
                </a:lnTo>
                <a:lnTo>
                  <a:pt x="316" y="773"/>
                </a:lnTo>
                <a:lnTo>
                  <a:pt x="321" y="770"/>
                </a:lnTo>
                <a:lnTo>
                  <a:pt x="325" y="766"/>
                </a:lnTo>
                <a:lnTo>
                  <a:pt x="327" y="760"/>
                </a:lnTo>
                <a:lnTo>
                  <a:pt x="328" y="752"/>
                </a:lnTo>
                <a:lnTo>
                  <a:pt x="330" y="745"/>
                </a:lnTo>
                <a:lnTo>
                  <a:pt x="330" y="745"/>
                </a:lnTo>
                <a:lnTo>
                  <a:pt x="328" y="725"/>
                </a:lnTo>
                <a:lnTo>
                  <a:pt x="325" y="706"/>
                </a:lnTo>
                <a:lnTo>
                  <a:pt x="321" y="686"/>
                </a:lnTo>
                <a:lnTo>
                  <a:pt x="321" y="686"/>
                </a:lnTo>
                <a:lnTo>
                  <a:pt x="353" y="665"/>
                </a:lnTo>
                <a:lnTo>
                  <a:pt x="392" y="639"/>
                </a:lnTo>
                <a:lnTo>
                  <a:pt x="392" y="639"/>
                </a:lnTo>
                <a:lnTo>
                  <a:pt x="395" y="634"/>
                </a:lnTo>
                <a:lnTo>
                  <a:pt x="400" y="627"/>
                </a:lnTo>
                <a:lnTo>
                  <a:pt x="410" y="607"/>
                </a:lnTo>
                <a:lnTo>
                  <a:pt x="424" y="578"/>
                </a:lnTo>
                <a:lnTo>
                  <a:pt x="424" y="578"/>
                </a:lnTo>
                <a:lnTo>
                  <a:pt x="425" y="624"/>
                </a:lnTo>
                <a:lnTo>
                  <a:pt x="424" y="658"/>
                </a:lnTo>
                <a:lnTo>
                  <a:pt x="423" y="671"/>
                </a:lnTo>
                <a:lnTo>
                  <a:pt x="422" y="679"/>
                </a:lnTo>
                <a:lnTo>
                  <a:pt x="422" y="679"/>
                </a:lnTo>
                <a:lnTo>
                  <a:pt x="410" y="695"/>
                </a:lnTo>
                <a:lnTo>
                  <a:pt x="394" y="720"/>
                </a:lnTo>
                <a:lnTo>
                  <a:pt x="371" y="752"/>
                </a:lnTo>
                <a:lnTo>
                  <a:pt x="371" y="752"/>
                </a:lnTo>
                <a:lnTo>
                  <a:pt x="320" y="832"/>
                </a:lnTo>
                <a:lnTo>
                  <a:pt x="280" y="893"/>
                </a:lnTo>
                <a:lnTo>
                  <a:pt x="264" y="916"/>
                </a:lnTo>
                <a:lnTo>
                  <a:pt x="252" y="931"/>
                </a:lnTo>
                <a:lnTo>
                  <a:pt x="252" y="931"/>
                </a:lnTo>
                <a:lnTo>
                  <a:pt x="246" y="940"/>
                </a:lnTo>
                <a:lnTo>
                  <a:pt x="241" y="947"/>
                </a:lnTo>
                <a:lnTo>
                  <a:pt x="239" y="955"/>
                </a:lnTo>
                <a:lnTo>
                  <a:pt x="239" y="960"/>
                </a:lnTo>
                <a:lnTo>
                  <a:pt x="239" y="965"/>
                </a:lnTo>
                <a:lnTo>
                  <a:pt x="239" y="967"/>
                </a:lnTo>
                <a:lnTo>
                  <a:pt x="240" y="971"/>
                </a:lnTo>
                <a:lnTo>
                  <a:pt x="240" y="971"/>
                </a:lnTo>
                <a:lnTo>
                  <a:pt x="235" y="987"/>
                </a:lnTo>
                <a:lnTo>
                  <a:pt x="223" y="1027"/>
                </a:lnTo>
                <a:lnTo>
                  <a:pt x="215" y="1052"/>
                </a:lnTo>
                <a:lnTo>
                  <a:pt x="205" y="1078"/>
                </a:lnTo>
                <a:lnTo>
                  <a:pt x="195" y="1103"/>
                </a:lnTo>
                <a:lnTo>
                  <a:pt x="184" y="1125"/>
                </a:lnTo>
                <a:lnTo>
                  <a:pt x="184" y="1125"/>
                </a:lnTo>
                <a:lnTo>
                  <a:pt x="173" y="1149"/>
                </a:lnTo>
                <a:lnTo>
                  <a:pt x="162" y="1175"/>
                </a:lnTo>
                <a:lnTo>
                  <a:pt x="139" y="1236"/>
                </a:lnTo>
                <a:lnTo>
                  <a:pt x="117" y="1299"/>
                </a:lnTo>
                <a:lnTo>
                  <a:pt x="106" y="1329"/>
                </a:lnTo>
                <a:lnTo>
                  <a:pt x="94" y="1357"/>
                </a:lnTo>
                <a:lnTo>
                  <a:pt x="94" y="1357"/>
                </a:lnTo>
                <a:lnTo>
                  <a:pt x="90" y="1371"/>
                </a:lnTo>
                <a:lnTo>
                  <a:pt x="86" y="1386"/>
                </a:lnTo>
                <a:lnTo>
                  <a:pt x="82" y="1404"/>
                </a:lnTo>
                <a:lnTo>
                  <a:pt x="80" y="1422"/>
                </a:lnTo>
                <a:lnTo>
                  <a:pt x="76" y="1460"/>
                </a:lnTo>
                <a:lnTo>
                  <a:pt x="72" y="1498"/>
                </a:lnTo>
                <a:lnTo>
                  <a:pt x="70" y="1564"/>
                </a:lnTo>
                <a:lnTo>
                  <a:pt x="67" y="1587"/>
                </a:lnTo>
                <a:lnTo>
                  <a:pt x="66" y="1593"/>
                </a:lnTo>
                <a:lnTo>
                  <a:pt x="63" y="1597"/>
                </a:lnTo>
                <a:lnTo>
                  <a:pt x="63" y="1597"/>
                </a:lnTo>
                <a:lnTo>
                  <a:pt x="48" y="1606"/>
                </a:lnTo>
                <a:lnTo>
                  <a:pt x="26" y="1623"/>
                </a:lnTo>
                <a:lnTo>
                  <a:pt x="15" y="1633"/>
                </a:lnTo>
                <a:lnTo>
                  <a:pt x="6" y="1641"/>
                </a:lnTo>
                <a:lnTo>
                  <a:pt x="1" y="1649"/>
                </a:lnTo>
                <a:lnTo>
                  <a:pt x="0" y="1654"/>
                </a:lnTo>
                <a:lnTo>
                  <a:pt x="0" y="1656"/>
                </a:lnTo>
                <a:lnTo>
                  <a:pt x="0" y="1656"/>
                </a:lnTo>
                <a:lnTo>
                  <a:pt x="2" y="1662"/>
                </a:lnTo>
                <a:lnTo>
                  <a:pt x="6" y="1667"/>
                </a:lnTo>
                <a:lnTo>
                  <a:pt x="12" y="1671"/>
                </a:lnTo>
                <a:lnTo>
                  <a:pt x="19" y="1674"/>
                </a:lnTo>
                <a:lnTo>
                  <a:pt x="27" y="1676"/>
                </a:lnTo>
                <a:lnTo>
                  <a:pt x="37" y="1677"/>
                </a:lnTo>
                <a:lnTo>
                  <a:pt x="58" y="1677"/>
                </a:lnTo>
                <a:lnTo>
                  <a:pt x="58" y="1677"/>
                </a:lnTo>
                <a:lnTo>
                  <a:pt x="80" y="1680"/>
                </a:lnTo>
                <a:lnTo>
                  <a:pt x="99" y="1682"/>
                </a:lnTo>
                <a:lnTo>
                  <a:pt x="117" y="1684"/>
                </a:lnTo>
                <a:lnTo>
                  <a:pt x="124" y="1684"/>
                </a:lnTo>
                <a:lnTo>
                  <a:pt x="132" y="1684"/>
                </a:lnTo>
                <a:lnTo>
                  <a:pt x="132" y="1684"/>
                </a:lnTo>
                <a:lnTo>
                  <a:pt x="143" y="1680"/>
                </a:lnTo>
                <a:lnTo>
                  <a:pt x="148" y="1677"/>
                </a:lnTo>
                <a:lnTo>
                  <a:pt x="152" y="1675"/>
                </a:lnTo>
                <a:lnTo>
                  <a:pt x="155" y="1672"/>
                </a:lnTo>
                <a:lnTo>
                  <a:pt x="158" y="1669"/>
                </a:lnTo>
                <a:lnTo>
                  <a:pt x="159" y="1664"/>
                </a:lnTo>
                <a:lnTo>
                  <a:pt x="160" y="1656"/>
                </a:lnTo>
                <a:lnTo>
                  <a:pt x="160" y="1656"/>
                </a:lnTo>
                <a:lnTo>
                  <a:pt x="162" y="1640"/>
                </a:lnTo>
                <a:lnTo>
                  <a:pt x="160" y="1621"/>
                </a:lnTo>
                <a:lnTo>
                  <a:pt x="159" y="1606"/>
                </a:lnTo>
                <a:lnTo>
                  <a:pt x="158" y="1599"/>
                </a:lnTo>
                <a:lnTo>
                  <a:pt x="158" y="1599"/>
                </a:lnTo>
                <a:lnTo>
                  <a:pt x="155" y="1594"/>
                </a:lnTo>
                <a:lnTo>
                  <a:pt x="153" y="1589"/>
                </a:lnTo>
                <a:lnTo>
                  <a:pt x="153" y="1589"/>
                </a:lnTo>
                <a:lnTo>
                  <a:pt x="153" y="1584"/>
                </a:lnTo>
                <a:lnTo>
                  <a:pt x="155" y="1573"/>
                </a:lnTo>
                <a:lnTo>
                  <a:pt x="167" y="1538"/>
                </a:lnTo>
                <a:lnTo>
                  <a:pt x="180" y="1492"/>
                </a:lnTo>
                <a:lnTo>
                  <a:pt x="198" y="1444"/>
                </a:lnTo>
                <a:lnTo>
                  <a:pt x="198" y="1444"/>
                </a:lnTo>
                <a:lnTo>
                  <a:pt x="271" y="1243"/>
                </a:lnTo>
                <a:lnTo>
                  <a:pt x="458" y="1066"/>
                </a:lnTo>
                <a:lnTo>
                  <a:pt x="458" y="1066"/>
                </a:lnTo>
                <a:lnTo>
                  <a:pt x="435" y="1165"/>
                </a:lnTo>
                <a:lnTo>
                  <a:pt x="418" y="1237"/>
                </a:lnTo>
                <a:lnTo>
                  <a:pt x="410" y="1265"/>
                </a:lnTo>
                <a:lnTo>
                  <a:pt x="405" y="1281"/>
                </a:lnTo>
                <a:lnTo>
                  <a:pt x="405" y="1281"/>
                </a:lnTo>
                <a:lnTo>
                  <a:pt x="402" y="1292"/>
                </a:lnTo>
                <a:lnTo>
                  <a:pt x="400" y="1307"/>
                </a:lnTo>
                <a:lnTo>
                  <a:pt x="399" y="1325"/>
                </a:lnTo>
                <a:lnTo>
                  <a:pt x="402" y="1344"/>
                </a:lnTo>
                <a:lnTo>
                  <a:pt x="405" y="1363"/>
                </a:lnTo>
                <a:lnTo>
                  <a:pt x="408" y="1371"/>
                </a:lnTo>
                <a:lnTo>
                  <a:pt x="412" y="1380"/>
                </a:lnTo>
                <a:lnTo>
                  <a:pt x="417" y="1388"/>
                </a:lnTo>
                <a:lnTo>
                  <a:pt x="422" y="1394"/>
                </a:lnTo>
                <a:lnTo>
                  <a:pt x="428" y="1399"/>
                </a:lnTo>
                <a:lnTo>
                  <a:pt x="434" y="1401"/>
                </a:lnTo>
                <a:lnTo>
                  <a:pt x="434" y="1401"/>
                </a:lnTo>
                <a:lnTo>
                  <a:pt x="441" y="1404"/>
                </a:lnTo>
                <a:lnTo>
                  <a:pt x="450" y="1406"/>
                </a:lnTo>
                <a:lnTo>
                  <a:pt x="468" y="1408"/>
                </a:lnTo>
                <a:lnTo>
                  <a:pt x="487" y="1406"/>
                </a:lnTo>
                <a:lnTo>
                  <a:pt x="506" y="1404"/>
                </a:lnTo>
                <a:lnTo>
                  <a:pt x="525" y="1400"/>
                </a:lnTo>
                <a:lnTo>
                  <a:pt x="541" y="1394"/>
                </a:lnTo>
                <a:lnTo>
                  <a:pt x="553" y="1388"/>
                </a:lnTo>
                <a:lnTo>
                  <a:pt x="560" y="1384"/>
                </a:lnTo>
                <a:lnTo>
                  <a:pt x="563" y="1380"/>
                </a:lnTo>
                <a:lnTo>
                  <a:pt x="563" y="1380"/>
                </a:lnTo>
                <a:lnTo>
                  <a:pt x="571" y="1371"/>
                </a:lnTo>
                <a:lnTo>
                  <a:pt x="577" y="1360"/>
                </a:lnTo>
                <a:lnTo>
                  <a:pt x="593" y="1332"/>
                </a:lnTo>
                <a:lnTo>
                  <a:pt x="607" y="1307"/>
                </a:lnTo>
                <a:lnTo>
                  <a:pt x="613" y="1297"/>
                </a:lnTo>
                <a:lnTo>
                  <a:pt x="618" y="1292"/>
                </a:lnTo>
                <a:lnTo>
                  <a:pt x="618" y="1292"/>
                </a:lnTo>
                <a:lnTo>
                  <a:pt x="628" y="1286"/>
                </a:lnTo>
                <a:lnTo>
                  <a:pt x="638" y="1281"/>
                </a:lnTo>
                <a:lnTo>
                  <a:pt x="643" y="1278"/>
                </a:lnTo>
                <a:lnTo>
                  <a:pt x="648" y="1273"/>
                </a:lnTo>
                <a:lnTo>
                  <a:pt x="653" y="1267"/>
                </a:lnTo>
                <a:lnTo>
                  <a:pt x="658" y="1260"/>
                </a:lnTo>
                <a:lnTo>
                  <a:pt x="658" y="1260"/>
                </a:lnTo>
                <a:lnTo>
                  <a:pt x="664" y="1248"/>
                </a:lnTo>
                <a:lnTo>
                  <a:pt x="669" y="1233"/>
                </a:lnTo>
                <a:lnTo>
                  <a:pt x="675" y="1215"/>
                </a:lnTo>
                <a:lnTo>
                  <a:pt x="680" y="1195"/>
                </a:lnTo>
                <a:lnTo>
                  <a:pt x="684" y="1176"/>
                </a:lnTo>
                <a:lnTo>
                  <a:pt x="686" y="1158"/>
                </a:lnTo>
                <a:lnTo>
                  <a:pt x="686" y="1143"/>
                </a:lnTo>
                <a:lnTo>
                  <a:pt x="685" y="1136"/>
                </a:lnTo>
                <a:lnTo>
                  <a:pt x="684" y="1131"/>
                </a:lnTo>
                <a:lnTo>
                  <a:pt x="684" y="1131"/>
                </a:lnTo>
                <a:lnTo>
                  <a:pt x="678" y="1115"/>
                </a:lnTo>
                <a:lnTo>
                  <a:pt x="671" y="1105"/>
                </a:lnTo>
                <a:lnTo>
                  <a:pt x="665" y="1097"/>
                </a:lnTo>
                <a:lnTo>
                  <a:pt x="665" y="1097"/>
                </a:lnTo>
                <a:lnTo>
                  <a:pt x="689" y="1034"/>
                </a:lnTo>
                <a:lnTo>
                  <a:pt x="705" y="986"/>
                </a:lnTo>
                <a:lnTo>
                  <a:pt x="713" y="966"/>
                </a:lnTo>
                <a:lnTo>
                  <a:pt x="715" y="952"/>
                </a:lnTo>
                <a:lnTo>
                  <a:pt x="715" y="952"/>
                </a:lnTo>
                <a:lnTo>
                  <a:pt x="717" y="940"/>
                </a:lnTo>
                <a:lnTo>
                  <a:pt x="717" y="924"/>
                </a:lnTo>
                <a:lnTo>
                  <a:pt x="715" y="889"/>
                </a:lnTo>
                <a:lnTo>
                  <a:pt x="711" y="859"/>
                </a:lnTo>
                <a:lnTo>
                  <a:pt x="710" y="847"/>
                </a:lnTo>
                <a:lnTo>
                  <a:pt x="710" y="847"/>
                </a:lnTo>
                <a:lnTo>
                  <a:pt x="719" y="826"/>
                </a:lnTo>
                <a:lnTo>
                  <a:pt x="724" y="811"/>
                </a:lnTo>
                <a:lnTo>
                  <a:pt x="726" y="802"/>
                </a:lnTo>
                <a:lnTo>
                  <a:pt x="726" y="802"/>
                </a:lnTo>
                <a:lnTo>
                  <a:pt x="729" y="798"/>
                </a:lnTo>
                <a:lnTo>
                  <a:pt x="735" y="788"/>
                </a:lnTo>
                <a:lnTo>
                  <a:pt x="755" y="757"/>
                </a:lnTo>
                <a:lnTo>
                  <a:pt x="775" y="724"/>
                </a:lnTo>
                <a:lnTo>
                  <a:pt x="783" y="710"/>
                </a:lnTo>
                <a:lnTo>
                  <a:pt x="787" y="700"/>
                </a:lnTo>
                <a:lnTo>
                  <a:pt x="787" y="700"/>
                </a:lnTo>
                <a:lnTo>
                  <a:pt x="792" y="676"/>
                </a:lnTo>
                <a:lnTo>
                  <a:pt x="795" y="668"/>
                </a:lnTo>
                <a:lnTo>
                  <a:pt x="795" y="668"/>
                </a:lnTo>
                <a:lnTo>
                  <a:pt x="802" y="665"/>
                </a:lnTo>
                <a:lnTo>
                  <a:pt x="808" y="661"/>
                </a:lnTo>
                <a:lnTo>
                  <a:pt x="810" y="659"/>
                </a:lnTo>
                <a:lnTo>
                  <a:pt x="811" y="658"/>
                </a:lnTo>
                <a:lnTo>
                  <a:pt x="811" y="658"/>
                </a:lnTo>
                <a:lnTo>
                  <a:pt x="816" y="608"/>
                </a:lnTo>
                <a:lnTo>
                  <a:pt x="819" y="569"/>
                </a:lnTo>
                <a:lnTo>
                  <a:pt x="821" y="553"/>
                </a:lnTo>
                <a:lnTo>
                  <a:pt x="821" y="540"/>
                </a:lnTo>
                <a:lnTo>
                  <a:pt x="821" y="540"/>
                </a:lnTo>
                <a:lnTo>
                  <a:pt x="818" y="495"/>
                </a:lnTo>
                <a:lnTo>
                  <a:pt x="816" y="469"/>
                </a:lnTo>
                <a:lnTo>
                  <a:pt x="816" y="469"/>
                </a:lnTo>
                <a:lnTo>
                  <a:pt x="812" y="450"/>
                </a:lnTo>
                <a:lnTo>
                  <a:pt x="802" y="414"/>
                </a:lnTo>
                <a:lnTo>
                  <a:pt x="796" y="394"/>
                </a:lnTo>
                <a:lnTo>
                  <a:pt x="788" y="375"/>
                </a:lnTo>
                <a:lnTo>
                  <a:pt x="781" y="359"/>
                </a:lnTo>
                <a:lnTo>
                  <a:pt x="773" y="347"/>
                </a:lnTo>
                <a:lnTo>
                  <a:pt x="773" y="347"/>
                </a:lnTo>
                <a:lnTo>
                  <a:pt x="762" y="332"/>
                </a:lnTo>
                <a:lnTo>
                  <a:pt x="755" y="321"/>
                </a:lnTo>
                <a:lnTo>
                  <a:pt x="752" y="313"/>
                </a:lnTo>
                <a:lnTo>
                  <a:pt x="750" y="311"/>
                </a:lnTo>
                <a:lnTo>
                  <a:pt x="750" y="311"/>
                </a:lnTo>
                <a:lnTo>
                  <a:pt x="747" y="307"/>
                </a:lnTo>
                <a:lnTo>
                  <a:pt x="744" y="300"/>
                </a:lnTo>
                <a:lnTo>
                  <a:pt x="740" y="290"/>
                </a:lnTo>
                <a:lnTo>
                  <a:pt x="740" y="290"/>
                </a:lnTo>
                <a:lnTo>
                  <a:pt x="744" y="281"/>
                </a:lnTo>
                <a:lnTo>
                  <a:pt x="750" y="270"/>
                </a:lnTo>
                <a:lnTo>
                  <a:pt x="755" y="255"/>
                </a:lnTo>
                <a:lnTo>
                  <a:pt x="755" y="255"/>
                </a:lnTo>
                <a:lnTo>
                  <a:pt x="761" y="240"/>
                </a:lnTo>
                <a:lnTo>
                  <a:pt x="768" y="226"/>
                </a:lnTo>
                <a:lnTo>
                  <a:pt x="775" y="212"/>
                </a:lnTo>
                <a:lnTo>
                  <a:pt x="778" y="200"/>
                </a:lnTo>
                <a:lnTo>
                  <a:pt x="778" y="200"/>
                </a:lnTo>
                <a:lnTo>
                  <a:pt x="783" y="184"/>
                </a:lnTo>
                <a:lnTo>
                  <a:pt x="791" y="165"/>
                </a:lnTo>
                <a:lnTo>
                  <a:pt x="795" y="155"/>
                </a:lnTo>
                <a:lnTo>
                  <a:pt x="797" y="144"/>
                </a:lnTo>
                <a:lnTo>
                  <a:pt x="800" y="133"/>
                </a:lnTo>
                <a:lnTo>
                  <a:pt x="800" y="120"/>
                </a:lnTo>
                <a:lnTo>
                  <a:pt x="800" y="120"/>
                </a:lnTo>
                <a:lnTo>
                  <a:pt x="798" y="97"/>
                </a:lnTo>
                <a:lnTo>
                  <a:pt x="796" y="76"/>
                </a:lnTo>
                <a:lnTo>
                  <a:pt x="792" y="56"/>
                </a:lnTo>
                <a:lnTo>
                  <a:pt x="792" y="56"/>
                </a:lnTo>
                <a:lnTo>
                  <a:pt x="780" y="43"/>
                </a:lnTo>
                <a:lnTo>
                  <a:pt x="763" y="28"/>
                </a:lnTo>
                <a:lnTo>
                  <a:pt x="763" y="28"/>
                </a:lnTo>
                <a:lnTo>
                  <a:pt x="757" y="26"/>
                </a:lnTo>
                <a:lnTo>
                  <a:pt x="749" y="22"/>
                </a:lnTo>
                <a:lnTo>
                  <a:pt x="726" y="16"/>
                </a:lnTo>
                <a:lnTo>
                  <a:pt x="726" y="16"/>
                </a:lnTo>
                <a:lnTo>
                  <a:pt x="698" y="6"/>
                </a:lnTo>
                <a:lnTo>
                  <a:pt x="681" y="0"/>
                </a:lnTo>
                <a:lnTo>
                  <a:pt x="663" y="0"/>
                </a:lnTo>
                <a:lnTo>
                  <a:pt x="663" y="0"/>
                </a:lnTo>
                <a:lnTo>
                  <a:pt x="650" y="0"/>
                </a:lnTo>
                <a:lnTo>
                  <a:pt x="644" y="1"/>
                </a:lnTo>
                <a:lnTo>
                  <a:pt x="639" y="2"/>
                </a:lnTo>
                <a:lnTo>
                  <a:pt x="639" y="2"/>
                </a:lnTo>
                <a:lnTo>
                  <a:pt x="633" y="6"/>
                </a:lnTo>
                <a:lnTo>
                  <a:pt x="623" y="11"/>
                </a:lnTo>
                <a:lnTo>
                  <a:pt x="623" y="11"/>
                </a:lnTo>
                <a:lnTo>
                  <a:pt x="606" y="16"/>
                </a:lnTo>
                <a:lnTo>
                  <a:pt x="594" y="18"/>
                </a:lnTo>
                <a:lnTo>
                  <a:pt x="594" y="18"/>
                </a:lnTo>
                <a:lnTo>
                  <a:pt x="594" y="17"/>
                </a:lnTo>
                <a:lnTo>
                  <a:pt x="592" y="17"/>
                </a:lnTo>
                <a:lnTo>
                  <a:pt x="589" y="17"/>
                </a:lnTo>
                <a:lnTo>
                  <a:pt x="584" y="21"/>
                </a:lnTo>
                <a:lnTo>
                  <a:pt x="584" y="21"/>
                </a:lnTo>
                <a:lnTo>
                  <a:pt x="577" y="27"/>
                </a:lnTo>
                <a:lnTo>
                  <a:pt x="570" y="36"/>
                </a:lnTo>
                <a:lnTo>
                  <a:pt x="561" y="47"/>
                </a:lnTo>
                <a:lnTo>
                  <a:pt x="558" y="55"/>
                </a:lnTo>
                <a:lnTo>
                  <a:pt x="555" y="63"/>
                </a:lnTo>
                <a:lnTo>
                  <a:pt x="555" y="63"/>
                </a:lnTo>
                <a:lnTo>
                  <a:pt x="551" y="81"/>
                </a:lnTo>
                <a:lnTo>
                  <a:pt x="548" y="96"/>
                </a:lnTo>
                <a:lnTo>
                  <a:pt x="545" y="120"/>
                </a:lnTo>
                <a:lnTo>
                  <a:pt x="545" y="120"/>
                </a:lnTo>
                <a:lnTo>
                  <a:pt x="545" y="133"/>
                </a:lnTo>
                <a:lnTo>
                  <a:pt x="546" y="144"/>
                </a:lnTo>
                <a:lnTo>
                  <a:pt x="547" y="154"/>
                </a:lnTo>
                <a:lnTo>
                  <a:pt x="550" y="160"/>
                </a:lnTo>
                <a:lnTo>
                  <a:pt x="550" y="160"/>
                </a:lnTo>
                <a:lnTo>
                  <a:pt x="553" y="164"/>
                </a:lnTo>
                <a:lnTo>
                  <a:pt x="556" y="166"/>
                </a:lnTo>
                <a:lnTo>
                  <a:pt x="557" y="170"/>
                </a:lnTo>
                <a:lnTo>
                  <a:pt x="558" y="179"/>
                </a:lnTo>
                <a:lnTo>
                  <a:pt x="558" y="179"/>
                </a:lnTo>
                <a:lnTo>
                  <a:pt x="558" y="189"/>
                </a:lnTo>
                <a:lnTo>
                  <a:pt x="560" y="198"/>
                </a:lnTo>
                <a:lnTo>
                  <a:pt x="561" y="205"/>
                </a:lnTo>
                <a:lnTo>
                  <a:pt x="550" y="229"/>
                </a:lnTo>
                <a:lnTo>
                  <a:pt x="550" y="229"/>
                </a:lnTo>
                <a:lnTo>
                  <a:pt x="552" y="230"/>
                </a:lnTo>
                <a:lnTo>
                  <a:pt x="556" y="232"/>
                </a:lnTo>
                <a:lnTo>
                  <a:pt x="558" y="237"/>
                </a:lnTo>
                <a:lnTo>
                  <a:pt x="560" y="240"/>
                </a:lnTo>
                <a:lnTo>
                  <a:pt x="558" y="242"/>
                </a:lnTo>
                <a:lnTo>
                  <a:pt x="558" y="242"/>
                </a:lnTo>
                <a:lnTo>
                  <a:pt x="553" y="245"/>
                </a:lnTo>
                <a:lnTo>
                  <a:pt x="547" y="250"/>
                </a:lnTo>
                <a:lnTo>
                  <a:pt x="527" y="261"/>
                </a:lnTo>
                <a:lnTo>
                  <a:pt x="505" y="273"/>
                </a:lnTo>
                <a:lnTo>
                  <a:pt x="486" y="281"/>
                </a:lnTo>
                <a:lnTo>
                  <a:pt x="486" y="281"/>
                </a:lnTo>
                <a:lnTo>
                  <a:pt x="470" y="287"/>
                </a:lnTo>
                <a:lnTo>
                  <a:pt x="449" y="292"/>
                </a:lnTo>
                <a:lnTo>
                  <a:pt x="427" y="300"/>
                </a:lnTo>
                <a:lnTo>
                  <a:pt x="414" y="305"/>
                </a:lnTo>
                <a:lnTo>
                  <a:pt x="403" y="311"/>
                </a:lnTo>
                <a:lnTo>
                  <a:pt x="403" y="311"/>
                </a:lnTo>
                <a:lnTo>
                  <a:pt x="384" y="321"/>
                </a:lnTo>
                <a:lnTo>
                  <a:pt x="373" y="328"/>
                </a:lnTo>
                <a:lnTo>
                  <a:pt x="369" y="332"/>
                </a:lnTo>
                <a:lnTo>
                  <a:pt x="367" y="336"/>
                </a:lnTo>
                <a:lnTo>
                  <a:pt x="364" y="339"/>
                </a:lnTo>
                <a:lnTo>
                  <a:pt x="363" y="344"/>
                </a:lnTo>
                <a:lnTo>
                  <a:pt x="363" y="344"/>
                </a:lnTo>
                <a:lnTo>
                  <a:pt x="354" y="383"/>
                </a:lnTo>
                <a:lnTo>
                  <a:pt x="349" y="404"/>
                </a:lnTo>
                <a:lnTo>
                  <a:pt x="344" y="418"/>
                </a:lnTo>
                <a:lnTo>
                  <a:pt x="344" y="418"/>
                </a:lnTo>
                <a:lnTo>
                  <a:pt x="341" y="431"/>
                </a:lnTo>
                <a:lnTo>
                  <a:pt x="336" y="449"/>
                </a:lnTo>
                <a:lnTo>
                  <a:pt x="332" y="471"/>
                </a:lnTo>
                <a:lnTo>
                  <a:pt x="342" y="474"/>
                </a:lnTo>
                <a:lnTo>
                  <a:pt x="342" y="474"/>
                </a:lnTo>
                <a:lnTo>
                  <a:pt x="328" y="512"/>
                </a:lnTo>
                <a:lnTo>
                  <a:pt x="317" y="538"/>
                </a:lnTo>
                <a:lnTo>
                  <a:pt x="313" y="548"/>
                </a:lnTo>
                <a:lnTo>
                  <a:pt x="311" y="552"/>
                </a:lnTo>
                <a:lnTo>
                  <a:pt x="311" y="552"/>
                </a:lnTo>
                <a:lnTo>
                  <a:pt x="290" y="571"/>
                </a:lnTo>
                <a:lnTo>
                  <a:pt x="271" y="587"/>
                </a:lnTo>
                <a:lnTo>
                  <a:pt x="271" y="58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6D318B71-CD10-4D9B-83C4-917C2E70ED47}"/>
              </a:ext>
            </a:extLst>
          </p:cNvPr>
          <p:cNvSpPr>
            <a:spLocks noEditPoints="1"/>
          </p:cNvSpPr>
          <p:nvPr/>
        </p:nvSpPr>
        <p:spPr bwMode="auto">
          <a:xfrm>
            <a:off x="8147050" y="735095"/>
            <a:ext cx="766390" cy="1718715"/>
          </a:xfrm>
          <a:custGeom>
            <a:avLst/>
            <a:gdLst>
              <a:gd name="T0" fmla="*/ 183 w 812"/>
              <a:gd name="T1" fmla="*/ 59 h 1821"/>
              <a:gd name="T2" fmla="*/ 173 w 812"/>
              <a:gd name="T3" fmla="*/ 153 h 1821"/>
              <a:gd name="T4" fmla="*/ 176 w 812"/>
              <a:gd name="T5" fmla="*/ 182 h 1821"/>
              <a:gd name="T6" fmla="*/ 180 w 812"/>
              <a:gd name="T7" fmla="*/ 229 h 1821"/>
              <a:gd name="T8" fmla="*/ 219 w 812"/>
              <a:gd name="T9" fmla="*/ 274 h 1821"/>
              <a:gd name="T10" fmla="*/ 222 w 812"/>
              <a:gd name="T11" fmla="*/ 300 h 1821"/>
              <a:gd name="T12" fmla="*/ 109 w 812"/>
              <a:gd name="T13" fmla="*/ 382 h 1821"/>
              <a:gd name="T14" fmla="*/ 60 w 812"/>
              <a:gd name="T15" fmla="*/ 437 h 1821"/>
              <a:gd name="T16" fmla="*/ 20 w 812"/>
              <a:gd name="T17" fmla="*/ 564 h 1821"/>
              <a:gd name="T18" fmla="*/ 1 w 812"/>
              <a:gd name="T19" fmla="*/ 608 h 1821"/>
              <a:gd name="T20" fmla="*/ 12 w 812"/>
              <a:gd name="T21" fmla="*/ 621 h 1821"/>
              <a:gd name="T22" fmla="*/ 4 w 812"/>
              <a:gd name="T23" fmla="*/ 683 h 1821"/>
              <a:gd name="T24" fmla="*/ 6 w 812"/>
              <a:gd name="T25" fmla="*/ 750 h 1821"/>
              <a:gd name="T26" fmla="*/ 170 w 812"/>
              <a:gd name="T27" fmla="*/ 831 h 1821"/>
              <a:gd name="T28" fmla="*/ 137 w 812"/>
              <a:gd name="T29" fmla="*/ 918 h 1821"/>
              <a:gd name="T30" fmla="*/ 127 w 812"/>
              <a:gd name="T31" fmla="*/ 1106 h 1821"/>
              <a:gd name="T32" fmla="*/ 155 w 812"/>
              <a:gd name="T33" fmla="*/ 1285 h 1821"/>
              <a:gd name="T34" fmla="*/ 191 w 812"/>
              <a:gd name="T35" fmla="*/ 1491 h 1821"/>
              <a:gd name="T36" fmla="*/ 194 w 812"/>
              <a:gd name="T37" fmla="*/ 1581 h 1821"/>
              <a:gd name="T38" fmla="*/ 273 w 812"/>
              <a:gd name="T39" fmla="*/ 1805 h 1821"/>
              <a:gd name="T40" fmla="*/ 307 w 812"/>
              <a:gd name="T41" fmla="*/ 1820 h 1821"/>
              <a:gd name="T42" fmla="*/ 354 w 812"/>
              <a:gd name="T43" fmla="*/ 1810 h 1821"/>
              <a:gd name="T44" fmla="*/ 365 w 812"/>
              <a:gd name="T45" fmla="*/ 1749 h 1821"/>
              <a:gd name="T46" fmla="*/ 352 w 812"/>
              <a:gd name="T47" fmla="*/ 1699 h 1821"/>
              <a:gd name="T48" fmla="*/ 337 w 812"/>
              <a:gd name="T49" fmla="*/ 1655 h 1821"/>
              <a:gd name="T50" fmla="*/ 301 w 812"/>
              <a:gd name="T51" fmla="*/ 1470 h 1821"/>
              <a:gd name="T52" fmla="*/ 302 w 812"/>
              <a:gd name="T53" fmla="*/ 1411 h 1821"/>
              <a:gd name="T54" fmla="*/ 352 w 812"/>
              <a:gd name="T55" fmla="*/ 1292 h 1821"/>
              <a:gd name="T56" fmla="*/ 410 w 812"/>
              <a:gd name="T57" fmla="*/ 1433 h 1821"/>
              <a:gd name="T58" fmla="*/ 458 w 812"/>
              <a:gd name="T59" fmla="*/ 1433 h 1821"/>
              <a:gd name="T60" fmla="*/ 504 w 812"/>
              <a:gd name="T61" fmla="*/ 1398 h 1821"/>
              <a:gd name="T62" fmla="*/ 515 w 812"/>
              <a:gd name="T63" fmla="*/ 1268 h 1821"/>
              <a:gd name="T64" fmla="*/ 509 w 812"/>
              <a:gd name="T65" fmla="*/ 1153 h 1821"/>
              <a:gd name="T66" fmla="*/ 517 w 812"/>
              <a:gd name="T67" fmla="*/ 1132 h 1821"/>
              <a:gd name="T68" fmla="*/ 517 w 812"/>
              <a:gd name="T69" fmla="*/ 977 h 1821"/>
              <a:gd name="T70" fmla="*/ 528 w 812"/>
              <a:gd name="T71" fmla="*/ 918 h 1821"/>
              <a:gd name="T72" fmla="*/ 599 w 812"/>
              <a:gd name="T73" fmla="*/ 697 h 1821"/>
              <a:gd name="T74" fmla="*/ 567 w 812"/>
              <a:gd name="T75" fmla="*/ 784 h 1821"/>
              <a:gd name="T76" fmla="*/ 577 w 812"/>
              <a:gd name="T77" fmla="*/ 866 h 1821"/>
              <a:gd name="T78" fmla="*/ 653 w 812"/>
              <a:gd name="T79" fmla="*/ 875 h 1821"/>
              <a:gd name="T80" fmla="*/ 716 w 812"/>
              <a:gd name="T81" fmla="*/ 881 h 1821"/>
              <a:gd name="T82" fmla="*/ 782 w 812"/>
              <a:gd name="T83" fmla="*/ 834 h 1821"/>
              <a:gd name="T84" fmla="*/ 806 w 812"/>
              <a:gd name="T85" fmla="*/ 773 h 1821"/>
              <a:gd name="T86" fmla="*/ 812 w 812"/>
              <a:gd name="T87" fmla="*/ 677 h 1821"/>
              <a:gd name="T88" fmla="*/ 795 w 812"/>
              <a:gd name="T89" fmla="*/ 641 h 1821"/>
              <a:gd name="T90" fmla="*/ 747 w 812"/>
              <a:gd name="T91" fmla="*/ 623 h 1821"/>
              <a:gd name="T92" fmla="*/ 664 w 812"/>
              <a:gd name="T93" fmla="*/ 554 h 1821"/>
              <a:gd name="T94" fmla="*/ 635 w 812"/>
              <a:gd name="T95" fmla="*/ 493 h 1821"/>
              <a:gd name="T96" fmla="*/ 620 w 812"/>
              <a:gd name="T97" fmla="*/ 455 h 1821"/>
              <a:gd name="T98" fmla="*/ 550 w 812"/>
              <a:gd name="T99" fmla="*/ 340 h 1821"/>
              <a:gd name="T100" fmla="*/ 484 w 812"/>
              <a:gd name="T101" fmla="*/ 311 h 1821"/>
              <a:gd name="T102" fmla="*/ 404 w 812"/>
              <a:gd name="T103" fmla="*/ 261 h 1821"/>
              <a:gd name="T104" fmla="*/ 408 w 812"/>
              <a:gd name="T105" fmla="*/ 192 h 1821"/>
              <a:gd name="T106" fmla="*/ 420 w 812"/>
              <a:gd name="T107" fmla="*/ 102 h 1821"/>
              <a:gd name="T108" fmla="*/ 416 w 812"/>
              <a:gd name="T109" fmla="*/ 46 h 1821"/>
              <a:gd name="T110" fmla="*/ 370 w 812"/>
              <a:gd name="T111" fmla="*/ 9 h 1821"/>
              <a:gd name="T112" fmla="*/ 297 w 812"/>
              <a:gd name="T113" fmla="*/ 0 h 1821"/>
              <a:gd name="T114" fmla="*/ 247 w 812"/>
              <a:gd name="T115" fmla="*/ 8 h 1821"/>
              <a:gd name="T116" fmla="*/ 236 w 812"/>
              <a:gd name="T117" fmla="*/ 8 h 1821"/>
              <a:gd name="T118" fmla="*/ 220 w 812"/>
              <a:gd name="T119" fmla="*/ 31 h 1821"/>
              <a:gd name="T120" fmla="*/ 165 w 812"/>
              <a:gd name="T121" fmla="*/ 679 h 1821"/>
              <a:gd name="T122" fmla="*/ 118 w 812"/>
              <a:gd name="T123" fmla="*/ 723 h 1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2" h="1821">
                <a:moveTo>
                  <a:pt x="220" y="31"/>
                </a:moveTo>
                <a:lnTo>
                  <a:pt x="220" y="31"/>
                </a:lnTo>
                <a:lnTo>
                  <a:pt x="209" y="38"/>
                </a:lnTo>
                <a:lnTo>
                  <a:pt x="198" y="46"/>
                </a:lnTo>
                <a:lnTo>
                  <a:pt x="184" y="59"/>
                </a:lnTo>
                <a:lnTo>
                  <a:pt x="184" y="59"/>
                </a:lnTo>
                <a:lnTo>
                  <a:pt x="183" y="59"/>
                </a:lnTo>
                <a:lnTo>
                  <a:pt x="183" y="59"/>
                </a:lnTo>
                <a:lnTo>
                  <a:pt x="178" y="79"/>
                </a:lnTo>
                <a:lnTo>
                  <a:pt x="178" y="79"/>
                </a:lnTo>
                <a:lnTo>
                  <a:pt x="175" y="101"/>
                </a:lnTo>
                <a:lnTo>
                  <a:pt x="173" y="123"/>
                </a:lnTo>
                <a:lnTo>
                  <a:pt x="173" y="142"/>
                </a:lnTo>
                <a:lnTo>
                  <a:pt x="173" y="153"/>
                </a:lnTo>
                <a:lnTo>
                  <a:pt x="173" y="153"/>
                </a:lnTo>
                <a:lnTo>
                  <a:pt x="174" y="157"/>
                </a:lnTo>
                <a:lnTo>
                  <a:pt x="176" y="161"/>
                </a:lnTo>
                <a:lnTo>
                  <a:pt x="178" y="165"/>
                </a:lnTo>
                <a:lnTo>
                  <a:pt x="178" y="168"/>
                </a:lnTo>
                <a:lnTo>
                  <a:pt x="178" y="168"/>
                </a:lnTo>
                <a:lnTo>
                  <a:pt x="176" y="182"/>
                </a:lnTo>
                <a:lnTo>
                  <a:pt x="175" y="198"/>
                </a:lnTo>
                <a:lnTo>
                  <a:pt x="175" y="198"/>
                </a:lnTo>
                <a:lnTo>
                  <a:pt x="175" y="209"/>
                </a:lnTo>
                <a:lnTo>
                  <a:pt x="176" y="215"/>
                </a:lnTo>
                <a:lnTo>
                  <a:pt x="178" y="224"/>
                </a:lnTo>
                <a:lnTo>
                  <a:pt x="178" y="224"/>
                </a:lnTo>
                <a:lnTo>
                  <a:pt x="180" y="229"/>
                </a:lnTo>
                <a:lnTo>
                  <a:pt x="185" y="237"/>
                </a:lnTo>
                <a:lnTo>
                  <a:pt x="196" y="249"/>
                </a:lnTo>
                <a:lnTo>
                  <a:pt x="208" y="260"/>
                </a:lnTo>
                <a:lnTo>
                  <a:pt x="213" y="266"/>
                </a:lnTo>
                <a:lnTo>
                  <a:pt x="213" y="266"/>
                </a:lnTo>
                <a:lnTo>
                  <a:pt x="215" y="269"/>
                </a:lnTo>
                <a:lnTo>
                  <a:pt x="219" y="274"/>
                </a:lnTo>
                <a:lnTo>
                  <a:pt x="222" y="279"/>
                </a:lnTo>
                <a:lnTo>
                  <a:pt x="222" y="281"/>
                </a:lnTo>
                <a:lnTo>
                  <a:pt x="222" y="284"/>
                </a:lnTo>
                <a:lnTo>
                  <a:pt x="222" y="284"/>
                </a:lnTo>
                <a:lnTo>
                  <a:pt x="222" y="295"/>
                </a:lnTo>
                <a:lnTo>
                  <a:pt x="222" y="300"/>
                </a:lnTo>
                <a:lnTo>
                  <a:pt x="222" y="300"/>
                </a:lnTo>
                <a:lnTo>
                  <a:pt x="211" y="312"/>
                </a:lnTo>
                <a:lnTo>
                  <a:pt x="201" y="322"/>
                </a:lnTo>
                <a:lnTo>
                  <a:pt x="189" y="331"/>
                </a:lnTo>
                <a:lnTo>
                  <a:pt x="189" y="331"/>
                </a:lnTo>
                <a:lnTo>
                  <a:pt x="153" y="352"/>
                </a:lnTo>
                <a:lnTo>
                  <a:pt x="130" y="366"/>
                </a:lnTo>
                <a:lnTo>
                  <a:pt x="109" y="382"/>
                </a:lnTo>
                <a:lnTo>
                  <a:pt x="109" y="382"/>
                </a:lnTo>
                <a:lnTo>
                  <a:pt x="93" y="395"/>
                </a:lnTo>
                <a:lnTo>
                  <a:pt x="82" y="403"/>
                </a:lnTo>
                <a:lnTo>
                  <a:pt x="77" y="409"/>
                </a:lnTo>
                <a:lnTo>
                  <a:pt x="72" y="416"/>
                </a:lnTo>
                <a:lnTo>
                  <a:pt x="60" y="437"/>
                </a:lnTo>
                <a:lnTo>
                  <a:pt x="60" y="437"/>
                </a:lnTo>
                <a:lnTo>
                  <a:pt x="53" y="452"/>
                </a:lnTo>
                <a:lnTo>
                  <a:pt x="47" y="468"/>
                </a:lnTo>
                <a:lnTo>
                  <a:pt x="42" y="487"/>
                </a:lnTo>
                <a:lnTo>
                  <a:pt x="37" y="504"/>
                </a:lnTo>
                <a:lnTo>
                  <a:pt x="29" y="539"/>
                </a:lnTo>
                <a:lnTo>
                  <a:pt x="25" y="552"/>
                </a:lnTo>
                <a:lnTo>
                  <a:pt x="20" y="564"/>
                </a:lnTo>
                <a:lnTo>
                  <a:pt x="20" y="564"/>
                </a:lnTo>
                <a:lnTo>
                  <a:pt x="12" y="580"/>
                </a:lnTo>
                <a:lnTo>
                  <a:pt x="7" y="594"/>
                </a:lnTo>
                <a:lnTo>
                  <a:pt x="5" y="603"/>
                </a:lnTo>
                <a:lnTo>
                  <a:pt x="2" y="608"/>
                </a:lnTo>
                <a:lnTo>
                  <a:pt x="2" y="608"/>
                </a:lnTo>
                <a:lnTo>
                  <a:pt x="1" y="608"/>
                </a:lnTo>
                <a:lnTo>
                  <a:pt x="1" y="610"/>
                </a:lnTo>
                <a:lnTo>
                  <a:pt x="4" y="613"/>
                </a:lnTo>
                <a:lnTo>
                  <a:pt x="7" y="618"/>
                </a:lnTo>
                <a:lnTo>
                  <a:pt x="7" y="618"/>
                </a:lnTo>
                <a:lnTo>
                  <a:pt x="10" y="620"/>
                </a:lnTo>
                <a:lnTo>
                  <a:pt x="11" y="620"/>
                </a:lnTo>
                <a:lnTo>
                  <a:pt x="12" y="621"/>
                </a:lnTo>
                <a:lnTo>
                  <a:pt x="14" y="623"/>
                </a:lnTo>
                <a:lnTo>
                  <a:pt x="15" y="627"/>
                </a:lnTo>
                <a:lnTo>
                  <a:pt x="15" y="633"/>
                </a:lnTo>
                <a:lnTo>
                  <a:pt x="12" y="642"/>
                </a:lnTo>
                <a:lnTo>
                  <a:pt x="12" y="642"/>
                </a:lnTo>
                <a:lnTo>
                  <a:pt x="7" y="662"/>
                </a:lnTo>
                <a:lnTo>
                  <a:pt x="4" y="683"/>
                </a:lnTo>
                <a:lnTo>
                  <a:pt x="0" y="703"/>
                </a:lnTo>
                <a:lnTo>
                  <a:pt x="0" y="720"/>
                </a:lnTo>
                <a:lnTo>
                  <a:pt x="0" y="720"/>
                </a:lnTo>
                <a:lnTo>
                  <a:pt x="0" y="729"/>
                </a:lnTo>
                <a:lnTo>
                  <a:pt x="1" y="737"/>
                </a:lnTo>
                <a:lnTo>
                  <a:pt x="2" y="744"/>
                </a:lnTo>
                <a:lnTo>
                  <a:pt x="6" y="750"/>
                </a:lnTo>
                <a:lnTo>
                  <a:pt x="11" y="755"/>
                </a:lnTo>
                <a:lnTo>
                  <a:pt x="19" y="761"/>
                </a:lnTo>
                <a:lnTo>
                  <a:pt x="27" y="768"/>
                </a:lnTo>
                <a:lnTo>
                  <a:pt x="38" y="774"/>
                </a:lnTo>
                <a:lnTo>
                  <a:pt x="38" y="774"/>
                </a:lnTo>
                <a:lnTo>
                  <a:pt x="137" y="821"/>
                </a:lnTo>
                <a:lnTo>
                  <a:pt x="170" y="831"/>
                </a:lnTo>
                <a:lnTo>
                  <a:pt x="170" y="831"/>
                </a:lnTo>
                <a:lnTo>
                  <a:pt x="155" y="861"/>
                </a:lnTo>
                <a:lnTo>
                  <a:pt x="144" y="883"/>
                </a:lnTo>
                <a:lnTo>
                  <a:pt x="139" y="897"/>
                </a:lnTo>
                <a:lnTo>
                  <a:pt x="139" y="897"/>
                </a:lnTo>
                <a:lnTo>
                  <a:pt x="137" y="918"/>
                </a:lnTo>
                <a:lnTo>
                  <a:pt x="137" y="918"/>
                </a:lnTo>
                <a:lnTo>
                  <a:pt x="138" y="927"/>
                </a:lnTo>
                <a:lnTo>
                  <a:pt x="139" y="939"/>
                </a:lnTo>
                <a:lnTo>
                  <a:pt x="139" y="955"/>
                </a:lnTo>
                <a:lnTo>
                  <a:pt x="139" y="955"/>
                </a:lnTo>
                <a:lnTo>
                  <a:pt x="133" y="1040"/>
                </a:lnTo>
                <a:lnTo>
                  <a:pt x="129" y="1088"/>
                </a:lnTo>
                <a:lnTo>
                  <a:pt x="127" y="1106"/>
                </a:lnTo>
                <a:lnTo>
                  <a:pt x="126" y="1116"/>
                </a:lnTo>
                <a:lnTo>
                  <a:pt x="126" y="1116"/>
                </a:lnTo>
                <a:lnTo>
                  <a:pt x="123" y="1128"/>
                </a:lnTo>
                <a:lnTo>
                  <a:pt x="122" y="1143"/>
                </a:lnTo>
                <a:lnTo>
                  <a:pt x="121" y="1163"/>
                </a:lnTo>
                <a:lnTo>
                  <a:pt x="121" y="1163"/>
                </a:lnTo>
                <a:lnTo>
                  <a:pt x="155" y="1285"/>
                </a:lnTo>
                <a:lnTo>
                  <a:pt x="180" y="1371"/>
                </a:lnTo>
                <a:lnTo>
                  <a:pt x="191" y="1415"/>
                </a:lnTo>
                <a:lnTo>
                  <a:pt x="191" y="1415"/>
                </a:lnTo>
                <a:lnTo>
                  <a:pt x="191" y="1427"/>
                </a:lnTo>
                <a:lnTo>
                  <a:pt x="191" y="1444"/>
                </a:lnTo>
                <a:lnTo>
                  <a:pt x="191" y="1466"/>
                </a:lnTo>
                <a:lnTo>
                  <a:pt x="191" y="1491"/>
                </a:lnTo>
                <a:lnTo>
                  <a:pt x="191" y="1491"/>
                </a:lnTo>
                <a:lnTo>
                  <a:pt x="191" y="1517"/>
                </a:lnTo>
                <a:lnTo>
                  <a:pt x="190" y="1541"/>
                </a:lnTo>
                <a:lnTo>
                  <a:pt x="191" y="1562"/>
                </a:lnTo>
                <a:lnTo>
                  <a:pt x="193" y="1572"/>
                </a:lnTo>
                <a:lnTo>
                  <a:pt x="194" y="1581"/>
                </a:lnTo>
                <a:lnTo>
                  <a:pt x="194" y="1581"/>
                </a:lnTo>
                <a:lnTo>
                  <a:pt x="200" y="1595"/>
                </a:lnTo>
                <a:lnTo>
                  <a:pt x="210" y="1616"/>
                </a:lnTo>
                <a:lnTo>
                  <a:pt x="239" y="1669"/>
                </a:lnTo>
                <a:lnTo>
                  <a:pt x="278" y="1741"/>
                </a:lnTo>
                <a:lnTo>
                  <a:pt x="278" y="1741"/>
                </a:lnTo>
                <a:lnTo>
                  <a:pt x="276" y="1771"/>
                </a:lnTo>
                <a:lnTo>
                  <a:pt x="273" y="1805"/>
                </a:lnTo>
                <a:lnTo>
                  <a:pt x="273" y="1805"/>
                </a:lnTo>
                <a:lnTo>
                  <a:pt x="273" y="1806"/>
                </a:lnTo>
                <a:lnTo>
                  <a:pt x="277" y="1810"/>
                </a:lnTo>
                <a:lnTo>
                  <a:pt x="282" y="1812"/>
                </a:lnTo>
                <a:lnTo>
                  <a:pt x="290" y="1816"/>
                </a:lnTo>
                <a:lnTo>
                  <a:pt x="298" y="1818"/>
                </a:lnTo>
                <a:lnTo>
                  <a:pt x="307" y="1820"/>
                </a:lnTo>
                <a:lnTo>
                  <a:pt x="317" y="1821"/>
                </a:lnTo>
                <a:lnTo>
                  <a:pt x="326" y="1820"/>
                </a:lnTo>
                <a:lnTo>
                  <a:pt x="326" y="1820"/>
                </a:lnTo>
                <a:lnTo>
                  <a:pt x="339" y="1818"/>
                </a:lnTo>
                <a:lnTo>
                  <a:pt x="348" y="1816"/>
                </a:lnTo>
                <a:lnTo>
                  <a:pt x="353" y="1813"/>
                </a:lnTo>
                <a:lnTo>
                  <a:pt x="354" y="1810"/>
                </a:lnTo>
                <a:lnTo>
                  <a:pt x="354" y="1810"/>
                </a:lnTo>
                <a:lnTo>
                  <a:pt x="358" y="1797"/>
                </a:lnTo>
                <a:lnTo>
                  <a:pt x="365" y="1776"/>
                </a:lnTo>
                <a:lnTo>
                  <a:pt x="365" y="1776"/>
                </a:lnTo>
                <a:lnTo>
                  <a:pt x="367" y="1767"/>
                </a:lnTo>
                <a:lnTo>
                  <a:pt x="367" y="1759"/>
                </a:lnTo>
                <a:lnTo>
                  <a:pt x="365" y="1749"/>
                </a:lnTo>
                <a:lnTo>
                  <a:pt x="363" y="1739"/>
                </a:lnTo>
                <a:lnTo>
                  <a:pt x="358" y="1721"/>
                </a:lnTo>
                <a:lnTo>
                  <a:pt x="354" y="1713"/>
                </a:lnTo>
                <a:lnTo>
                  <a:pt x="354" y="1713"/>
                </a:lnTo>
                <a:lnTo>
                  <a:pt x="353" y="1709"/>
                </a:lnTo>
                <a:lnTo>
                  <a:pt x="352" y="1699"/>
                </a:lnTo>
                <a:lnTo>
                  <a:pt x="352" y="1699"/>
                </a:lnTo>
                <a:lnTo>
                  <a:pt x="351" y="1685"/>
                </a:lnTo>
                <a:lnTo>
                  <a:pt x="351" y="1682"/>
                </a:lnTo>
                <a:lnTo>
                  <a:pt x="349" y="1678"/>
                </a:lnTo>
                <a:lnTo>
                  <a:pt x="349" y="1678"/>
                </a:lnTo>
                <a:lnTo>
                  <a:pt x="347" y="1675"/>
                </a:lnTo>
                <a:lnTo>
                  <a:pt x="342" y="1669"/>
                </a:lnTo>
                <a:lnTo>
                  <a:pt x="337" y="1655"/>
                </a:lnTo>
                <a:lnTo>
                  <a:pt x="331" y="1633"/>
                </a:lnTo>
                <a:lnTo>
                  <a:pt x="331" y="1633"/>
                </a:lnTo>
                <a:lnTo>
                  <a:pt x="316" y="1570"/>
                </a:lnTo>
                <a:lnTo>
                  <a:pt x="305" y="1512"/>
                </a:lnTo>
                <a:lnTo>
                  <a:pt x="305" y="1512"/>
                </a:lnTo>
                <a:lnTo>
                  <a:pt x="302" y="1491"/>
                </a:lnTo>
                <a:lnTo>
                  <a:pt x="301" y="1470"/>
                </a:lnTo>
                <a:lnTo>
                  <a:pt x="300" y="1454"/>
                </a:lnTo>
                <a:lnTo>
                  <a:pt x="300" y="1447"/>
                </a:lnTo>
                <a:lnTo>
                  <a:pt x="300" y="1447"/>
                </a:lnTo>
                <a:lnTo>
                  <a:pt x="300" y="1445"/>
                </a:lnTo>
                <a:lnTo>
                  <a:pt x="301" y="1442"/>
                </a:lnTo>
                <a:lnTo>
                  <a:pt x="302" y="1432"/>
                </a:lnTo>
                <a:lnTo>
                  <a:pt x="302" y="1411"/>
                </a:lnTo>
                <a:lnTo>
                  <a:pt x="302" y="1411"/>
                </a:lnTo>
                <a:lnTo>
                  <a:pt x="302" y="1389"/>
                </a:lnTo>
                <a:lnTo>
                  <a:pt x="303" y="1358"/>
                </a:lnTo>
                <a:lnTo>
                  <a:pt x="310" y="1282"/>
                </a:lnTo>
                <a:lnTo>
                  <a:pt x="318" y="1184"/>
                </a:lnTo>
                <a:lnTo>
                  <a:pt x="318" y="1184"/>
                </a:lnTo>
                <a:lnTo>
                  <a:pt x="352" y="1292"/>
                </a:lnTo>
                <a:lnTo>
                  <a:pt x="377" y="1369"/>
                </a:lnTo>
                <a:lnTo>
                  <a:pt x="387" y="1398"/>
                </a:lnTo>
                <a:lnTo>
                  <a:pt x="394" y="1413"/>
                </a:lnTo>
                <a:lnTo>
                  <a:pt x="394" y="1413"/>
                </a:lnTo>
                <a:lnTo>
                  <a:pt x="402" y="1423"/>
                </a:lnTo>
                <a:lnTo>
                  <a:pt x="407" y="1430"/>
                </a:lnTo>
                <a:lnTo>
                  <a:pt x="410" y="1433"/>
                </a:lnTo>
                <a:lnTo>
                  <a:pt x="415" y="1435"/>
                </a:lnTo>
                <a:lnTo>
                  <a:pt x="420" y="1435"/>
                </a:lnTo>
                <a:lnTo>
                  <a:pt x="428" y="1437"/>
                </a:lnTo>
                <a:lnTo>
                  <a:pt x="428" y="1437"/>
                </a:lnTo>
                <a:lnTo>
                  <a:pt x="438" y="1435"/>
                </a:lnTo>
                <a:lnTo>
                  <a:pt x="448" y="1434"/>
                </a:lnTo>
                <a:lnTo>
                  <a:pt x="458" y="1433"/>
                </a:lnTo>
                <a:lnTo>
                  <a:pt x="467" y="1429"/>
                </a:lnTo>
                <a:lnTo>
                  <a:pt x="477" y="1425"/>
                </a:lnTo>
                <a:lnTo>
                  <a:pt x="486" y="1420"/>
                </a:lnTo>
                <a:lnTo>
                  <a:pt x="494" y="1414"/>
                </a:lnTo>
                <a:lnTo>
                  <a:pt x="499" y="1407"/>
                </a:lnTo>
                <a:lnTo>
                  <a:pt x="499" y="1407"/>
                </a:lnTo>
                <a:lnTo>
                  <a:pt x="504" y="1398"/>
                </a:lnTo>
                <a:lnTo>
                  <a:pt x="506" y="1383"/>
                </a:lnTo>
                <a:lnTo>
                  <a:pt x="510" y="1366"/>
                </a:lnTo>
                <a:lnTo>
                  <a:pt x="512" y="1347"/>
                </a:lnTo>
                <a:lnTo>
                  <a:pt x="515" y="1326"/>
                </a:lnTo>
                <a:lnTo>
                  <a:pt x="516" y="1306"/>
                </a:lnTo>
                <a:lnTo>
                  <a:pt x="516" y="1286"/>
                </a:lnTo>
                <a:lnTo>
                  <a:pt x="515" y="1268"/>
                </a:lnTo>
                <a:lnTo>
                  <a:pt x="515" y="1268"/>
                </a:lnTo>
                <a:lnTo>
                  <a:pt x="510" y="1208"/>
                </a:lnTo>
                <a:lnTo>
                  <a:pt x="507" y="1183"/>
                </a:lnTo>
                <a:lnTo>
                  <a:pt x="507" y="1166"/>
                </a:lnTo>
                <a:lnTo>
                  <a:pt x="507" y="1166"/>
                </a:lnTo>
                <a:lnTo>
                  <a:pt x="507" y="1158"/>
                </a:lnTo>
                <a:lnTo>
                  <a:pt x="509" y="1153"/>
                </a:lnTo>
                <a:lnTo>
                  <a:pt x="512" y="1144"/>
                </a:lnTo>
                <a:lnTo>
                  <a:pt x="516" y="1138"/>
                </a:lnTo>
                <a:lnTo>
                  <a:pt x="517" y="1136"/>
                </a:lnTo>
                <a:lnTo>
                  <a:pt x="517" y="1134"/>
                </a:lnTo>
                <a:lnTo>
                  <a:pt x="517" y="1134"/>
                </a:lnTo>
                <a:lnTo>
                  <a:pt x="517" y="1132"/>
                </a:lnTo>
                <a:lnTo>
                  <a:pt x="517" y="1132"/>
                </a:lnTo>
                <a:lnTo>
                  <a:pt x="517" y="1126"/>
                </a:lnTo>
                <a:lnTo>
                  <a:pt x="517" y="1090"/>
                </a:lnTo>
                <a:lnTo>
                  <a:pt x="517" y="1090"/>
                </a:lnTo>
                <a:lnTo>
                  <a:pt x="518" y="1018"/>
                </a:lnTo>
                <a:lnTo>
                  <a:pt x="518" y="993"/>
                </a:lnTo>
                <a:lnTo>
                  <a:pt x="517" y="977"/>
                </a:lnTo>
                <a:lnTo>
                  <a:pt x="517" y="977"/>
                </a:lnTo>
                <a:lnTo>
                  <a:pt x="515" y="929"/>
                </a:lnTo>
                <a:lnTo>
                  <a:pt x="515" y="929"/>
                </a:lnTo>
                <a:lnTo>
                  <a:pt x="522" y="926"/>
                </a:lnTo>
                <a:lnTo>
                  <a:pt x="527" y="923"/>
                </a:lnTo>
                <a:lnTo>
                  <a:pt x="528" y="921"/>
                </a:lnTo>
                <a:lnTo>
                  <a:pt x="528" y="918"/>
                </a:lnTo>
                <a:lnTo>
                  <a:pt x="528" y="918"/>
                </a:lnTo>
                <a:lnTo>
                  <a:pt x="515" y="812"/>
                </a:lnTo>
                <a:lnTo>
                  <a:pt x="502" y="710"/>
                </a:lnTo>
                <a:lnTo>
                  <a:pt x="536" y="560"/>
                </a:lnTo>
                <a:lnTo>
                  <a:pt x="612" y="682"/>
                </a:lnTo>
                <a:lnTo>
                  <a:pt x="612" y="682"/>
                </a:lnTo>
                <a:lnTo>
                  <a:pt x="605" y="688"/>
                </a:lnTo>
                <a:lnTo>
                  <a:pt x="599" y="697"/>
                </a:lnTo>
                <a:lnTo>
                  <a:pt x="592" y="708"/>
                </a:lnTo>
                <a:lnTo>
                  <a:pt x="583" y="722"/>
                </a:lnTo>
                <a:lnTo>
                  <a:pt x="576" y="740"/>
                </a:lnTo>
                <a:lnTo>
                  <a:pt x="571" y="760"/>
                </a:lnTo>
                <a:lnTo>
                  <a:pt x="568" y="771"/>
                </a:lnTo>
                <a:lnTo>
                  <a:pt x="567" y="784"/>
                </a:lnTo>
                <a:lnTo>
                  <a:pt x="567" y="784"/>
                </a:lnTo>
                <a:lnTo>
                  <a:pt x="567" y="806"/>
                </a:lnTo>
                <a:lnTo>
                  <a:pt x="567" y="825"/>
                </a:lnTo>
                <a:lnTo>
                  <a:pt x="567" y="840"/>
                </a:lnTo>
                <a:lnTo>
                  <a:pt x="569" y="850"/>
                </a:lnTo>
                <a:lnTo>
                  <a:pt x="572" y="857"/>
                </a:lnTo>
                <a:lnTo>
                  <a:pt x="574" y="863"/>
                </a:lnTo>
                <a:lnTo>
                  <a:pt x="577" y="866"/>
                </a:lnTo>
                <a:lnTo>
                  <a:pt x="581" y="868"/>
                </a:lnTo>
                <a:lnTo>
                  <a:pt x="581" y="868"/>
                </a:lnTo>
                <a:lnTo>
                  <a:pt x="586" y="870"/>
                </a:lnTo>
                <a:lnTo>
                  <a:pt x="594" y="871"/>
                </a:lnTo>
                <a:lnTo>
                  <a:pt x="617" y="872"/>
                </a:lnTo>
                <a:lnTo>
                  <a:pt x="642" y="873"/>
                </a:lnTo>
                <a:lnTo>
                  <a:pt x="653" y="875"/>
                </a:lnTo>
                <a:lnTo>
                  <a:pt x="663" y="876"/>
                </a:lnTo>
                <a:lnTo>
                  <a:pt x="663" y="876"/>
                </a:lnTo>
                <a:lnTo>
                  <a:pt x="679" y="880"/>
                </a:lnTo>
                <a:lnTo>
                  <a:pt x="688" y="882"/>
                </a:lnTo>
                <a:lnTo>
                  <a:pt x="698" y="882"/>
                </a:lnTo>
                <a:lnTo>
                  <a:pt x="706" y="882"/>
                </a:lnTo>
                <a:lnTo>
                  <a:pt x="716" y="881"/>
                </a:lnTo>
                <a:lnTo>
                  <a:pt x="726" y="878"/>
                </a:lnTo>
                <a:lnTo>
                  <a:pt x="736" y="873"/>
                </a:lnTo>
                <a:lnTo>
                  <a:pt x="736" y="873"/>
                </a:lnTo>
                <a:lnTo>
                  <a:pt x="747" y="867"/>
                </a:lnTo>
                <a:lnTo>
                  <a:pt x="758" y="857"/>
                </a:lnTo>
                <a:lnTo>
                  <a:pt x="771" y="846"/>
                </a:lnTo>
                <a:lnTo>
                  <a:pt x="782" y="834"/>
                </a:lnTo>
                <a:lnTo>
                  <a:pt x="792" y="821"/>
                </a:lnTo>
                <a:lnTo>
                  <a:pt x="799" y="810"/>
                </a:lnTo>
                <a:lnTo>
                  <a:pt x="804" y="799"/>
                </a:lnTo>
                <a:lnTo>
                  <a:pt x="807" y="794"/>
                </a:lnTo>
                <a:lnTo>
                  <a:pt x="807" y="789"/>
                </a:lnTo>
                <a:lnTo>
                  <a:pt x="807" y="789"/>
                </a:lnTo>
                <a:lnTo>
                  <a:pt x="806" y="773"/>
                </a:lnTo>
                <a:lnTo>
                  <a:pt x="803" y="756"/>
                </a:lnTo>
                <a:lnTo>
                  <a:pt x="799" y="739"/>
                </a:lnTo>
                <a:lnTo>
                  <a:pt x="799" y="739"/>
                </a:lnTo>
                <a:lnTo>
                  <a:pt x="802" y="729"/>
                </a:lnTo>
                <a:lnTo>
                  <a:pt x="808" y="704"/>
                </a:lnTo>
                <a:lnTo>
                  <a:pt x="811" y="691"/>
                </a:lnTo>
                <a:lnTo>
                  <a:pt x="812" y="677"/>
                </a:lnTo>
                <a:lnTo>
                  <a:pt x="812" y="666"/>
                </a:lnTo>
                <a:lnTo>
                  <a:pt x="811" y="662"/>
                </a:lnTo>
                <a:lnTo>
                  <a:pt x="809" y="658"/>
                </a:lnTo>
                <a:lnTo>
                  <a:pt x="809" y="658"/>
                </a:lnTo>
                <a:lnTo>
                  <a:pt x="806" y="652"/>
                </a:lnTo>
                <a:lnTo>
                  <a:pt x="801" y="646"/>
                </a:lnTo>
                <a:lnTo>
                  <a:pt x="795" y="641"/>
                </a:lnTo>
                <a:lnTo>
                  <a:pt x="788" y="636"/>
                </a:lnTo>
                <a:lnTo>
                  <a:pt x="782" y="632"/>
                </a:lnTo>
                <a:lnTo>
                  <a:pt x="773" y="628"/>
                </a:lnTo>
                <a:lnTo>
                  <a:pt x="766" y="626"/>
                </a:lnTo>
                <a:lnTo>
                  <a:pt x="757" y="623"/>
                </a:lnTo>
                <a:lnTo>
                  <a:pt x="757" y="623"/>
                </a:lnTo>
                <a:lnTo>
                  <a:pt x="747" y="623"/>
                </a:lnTo>
                <a:lnTo>
                  <a:pt x="735" y="623"/>
                </a:lnTo>
                <a:lnTo>
                  <a:pt x="711" y="626"/>
                </a:lnTo>
                <a:lnTo>
                  <a:pt x="684" y="628"/>
                </a:lnTo>
                <a:lnTo>
                  <a:pt x="665" y="576"/>
                </a:lnTo>
                <a:lnTo>
                  <a:pt x="665" y="576"/>
                </a:lnTo>
                <a:lnTo>
                  <a:pt x="665" y="565"/>
                </a:lnTo>
                <a:lnTo>
                  <a:pt x="664" y="554"/>
                </a:lnTo>
                <a:lnTo>
                  <a:pt x="663" y="545"/>
                </a:lnTo>
                <a:lnTo>
                  <a:pt x="663" y="545"/>
                </a:lnTo>
                <a:lnTo>
                  <a:pt x="654" y="525"/>
                </a:lnTo>
                <a:lnTo>
                  <a:pt x="648" y="514"/>
                </a:lnTo>
                <a:lnTo>
                  <a:pt x="642" y="503"/>
                </a:lnTo>
                <a:lnTo>
                  <a:pt x="642" y="503"/>
                </a:lnTo>
                <a:lnTo>
                  <a:pt x="635" y="493"/>
                </a:lnTo>
                <a:lnTo>
                  <a:pt x="633" y="488"/>
                </a:lnTo>
                <a:lnTo>
                  <a:pt x="633" y="483"/>
                </a:lnTo>
                <a:lnTo>
                  <a:pt x="630" y="477"/>
                </a:lnTo>
                <a:lnTo>
                  <a:pt x="630" y="477"/>
                </a:lnTo>
                <a:lnTo>
                  <a:pt x="624" y="462"/>
                </a:lnTo>
                <a:lnTo>
                  <a:pt x="620" y="455"/>
                </a:lnTo>
                <a:lnTo>
                  <a:pt x="620" y="455"/>
                </a:lnTo>
                <a:lnTo>
                  <a:pt x="612" y="437"/>
                </a:lnTo>
                <a:lnTo>
                  <a:pt x="591" y="397"/>
                </a:lnTo>
                <a:lnTo>
                  <a:pt x="579" y="376"/>
                </a:lnTo>
                <a:lnTo>
                  <a:pt x="567" y="357"/>
                </a:lnTo>
                <a:lnTo>
                  <a:pt x="557" y="345"/>
                </a:lnTo>
                <a:lnTo>
                  <a:pt x="553" y="341"/>
                </a:lnTo>
                <a:lnTo>
                  <a:pt x="550" y="340"/>
                </a:lnTo>
                <a:lnTo>
                  <a:pt x="550" y="340"/>
                </a:lnTo>
                <a:lnTo>
                  <a:pt x="538" y="339"/>
                </a:lnTo>
                <a:lnTo>
                  <a:pt x="531" y="335"/>
                </a:lnTo>
                <a:lnTo>
                  <a:pt x="521" y="330"/>
                </a:lnTo>
                <a:lnTo>
                  <a:pt x="505" y="321"/>
                </a:lnTo>
                <a:lnTo>
                  <a:pt x="505" y="321"/>
                </a:lnTo>
                <a:lnTo>
                  <a:pt x="484" y="311"/>
                </a:lnTo>
                <a:lnTo>
                  <a:pt x="467" y="301"/>
                </a:lnTo>
                <a:lnTo>
                  <a:pt x="446" y="290"/>
                </a:lnTo>
                <a:lnTo>
                  <a:pt x="446" y="290"/>
                </a:lnTo>
                <a:lnTo>
                  <a:pt x="423" y="283"/>
                </a:lnTo>
                <a:lnTo>
                  <a:pt x="404" y="276"/>
                </a:lnTo>
                <a:lnTo>
                  <a:pt x="404" y="276"/>
                </a:lnTo>
                <a:lnTo>
                  <a:pt x="404" y="261"/>
                </a:lnTo>
                <a:lnTo>
                  <a:pt x="402" y="243"/>
                </a:lnTo>
                <a:lnTo>
                  <a:pt x="402" y="243"/>
                </a:lnTo>
                <a:lnTo>
                  <a:pt x="402" y="239"/>
                </a:lnTo>
                <a:lnTo>
                  <a:pt x="402" y="235"/>
                </a:lnTo>
                <a:lnTo>
                  <a:pt x="404" y="215"/>
                </a:lnTo>
                <a:lnTo>
                  <a:pt x="404" y="215"/>
                </a:lnTo>
                <a:lnTo>
                  <a:pt x="408" y="192"/>
                </a:lnTo>
                <a:lnTo>
                  <a:pt x="413" y="168"/>
                </a:lnTo>
                <a:lnTo>
                  <a:pt x="413" y="168"/>
                </a:lnTo>
                <a:lnTo>
                  <a:pt x="416" y="151"/>
                </a:lnTo>
                <a:lnTo>
                  <a:pt x="419" y="135"/>
                </a:lnTo>
                <a:lnTo>
                  <a:pt x="420" y="118"/>
                </a:lnTo>
                <a:lnTo>
                  <a:pt x="420" y="102"/>
                </a:lnTo>
                <a:lnTo>
                  <a:pt x="420" y="102"/>
                </a:lnTo>
                <a:lnTo>
                  <a:pt x="420" y="89"/>
                </a:lnTo>
                <a:lnTo>
                  <a:pt x="420" y="74"/>
                </a:lnTo>
                <a:lnTo>
                  <a:pt x="420" y="63"/>
                </a:lnTo>
                <a:lnTo>
                  <a:pt x="420" y="55"/>
                </a:lnTo>
                <a:lnTo>
                  <a:pt x="420" y="55"/>
                </a:lnTo>
                <a:lnTo>
                  <a:pt x="419" y="50"/>
                </a:lnTo>
                <a:lnTo>
                  <a:pt x="416" y="46"/>
                </a:lnTo>
                <a:lnTo>
                  <a:pt x="413" y="40"/>
                </a:lnTo>
                <a:lnTo>
                  <a:pt x="413" y="40"/>
                </a:lnTo>
                <a:lnTo>
                  <a:pt x="404" y="25"/>
                </a:lnTo>
                <a:lnTo>
                  <a:pt x="397" y="14"/>
                </a:lnTo>
                <a:lnTo>
                  <a:pt x="397" y="14"/>
                </a:lnTo>
                <a:lnTo>
                  <a:pt x="382" y="10"/>
                </a:lnTo>
                <a:lnTo>
                  <a:pt x="370" y="9"/>
                </a:lnTo>
                <a:lnTo>
                  <a:pt x="359" y="8"/>
                </a:lnTo>
                <a:lnTo>
                  <a:pt x="359" y="8"/>
                </a:lnTo>
                <a:lnTo>
                  <a:pt x="352" y="7"/>
                </a:lnTo>
                <a:lnTo>
                  <a:pt x="343" y="4"/>
                </a:lnTo>
                <a:lnTo>
                  <a:pt x="334" y="2"/>
                </a:lnTo>
                <a:lnTo>
                  <a:pt x="323" y="0"/>
                </a:lnTo>
                <a:lnTo>
                  <a:pt x="297" y="0"/>
                </a:lnTo>
                <a:lnTo>
                  <a:pt x="297" y="0"/>
                </a:lnTo>
                <a:lnTo>
                  <a:pt x="280" y="0"/>
                </a:lnTo>
                <a:lnTo>
                  <a:pt x="272" y="2"/>
                </a:lnTo>
                <a:lnTo>
                  <a:pt x="265" y="3"/>
                </a:lnTo>
                <a:lnTo>
                  <a:pt x="265" y="3"/>
                </a:lnTo>
                <a:lnTo>
                  <a:pt x="252" y="7"/>
                </a:lnTo>
                <a:lnTo>
                  <a:pt x="247" y="8"/>
                </a:lnTo>
                <a:lnTo>
                  <a:pt x="244" y="8"/>
                </a:lnTo>
                <a:lnTo>
                  <a:pt x="244" y="8"/>
                </a:lnTo>
                <a:lnTo>
                  <a:pt x="242" y="7"/>
                </a:lnTo>
                <a:lnTo>
                  <a:pt x="241" y="5"/>
                </a:lnTo>
                <a:lnTo>
                  <a:pt x="240" y="5"/>
                </a:lnTo>
                <a:lnTo>
                  <a:pt x="236" y="8"/>
                </a:lnTo>
                <a:lnTo>
                  <a:pt x="236" y="8"/>
                </a:lnTo>
                <a:lnTo>
                  <a:pt x="234" y="12"/>
                </a:lnTo>
                <a:lnTo>
                  <a:pt x="232" y="14"/>
                </a:lnTo>
                <a:lnTo>
                  <a:pt x="231" y="20"/>
                </a:lnTo>
                <a:lnTo>
                  <a:pt x="230" y="24"/>
                </a:lnTo>
                <a:lnTo>
                  <a:pt x="227" y="26"/>
                </a:lnTo>
                <a:lnTo>
                  <a:pt x="225" y="30"/>
                </a:lnTo>
                <a:lnTo>
                  <a:pt x="220" y="31"/>
                </a:lnTo>
                <a:lnTo>
                  <a:pt x="220" y="31"/>
                </a:lnTo>
                <a:close/>
                <a:moveTo>
                  <a:pt x="109" y="658"/>
                </a:moveTo>
                <a:lnTo>
                  <a:pt x="147" y="658"/>
                </a:lnTo>
                <a:lnTo>
                  <a:pt x="157" y="642"/>
                </a:lnTo>
                <a:lnTo>
                  <a:pt x="157" y="642"/>
                </a:lnTo>
                <a:lnTo>
                  <a:pt x="165" y="679"/>
                </a:lnTo>
                <a:lnTo>
                  <a:pt x="165" y="679"/>
                </a:lnTo>
                <a:lnTo>
                  <a:pt x="184" y="758"/>
                </a:lnTo>
                <a:lnTo>
                  <a:pt x="184" y="758"/>
                </a:lnTo>
                <a:lnTo>
                  <a:pt x="160" y="749"/>
                </a:lnTo>
                <a:lnTo>
                  <a:pt x="143" y="741"/>
                </a:lnTo>
                <a:lnTo>
                  <a:pt x="133" y="737"/>
                </a:lnTo>
                <a:lnTo>
                  <a:pt x="133" y="737"/>
                </a:lnTo>
                <a:lnTo>
                  <a:pt x="118" y="723"/>
                </a:lnTo>
                <a:lnTo>
                  <a:pt x="104" y="713"/>
                </a:lnTo>
                <a:lnTo>
                  <a:pt x="109" y="6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pptx841_ラグビーのシルエット</dc:title>
  <dc:subject>pptx841_ラグビーのシルエット</dc:subject>
  <dc:creator>Digipot.net</dc:creator>
  <cp:revision>1</cp:revision>
  <dcterms:created xsi:type="dcterms:W3CDTF">2018-05-20T00:31:01Z</dcterms:created>
  <dcterms:modified xsi:type="dcterms:W3CDTF">2018-08-26T13:55:40Z</dcterms:modified>
  <cp:version>1</cp:version>
</cp:coreProperties>
</file>